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E1475B-63A0-4677-92D9-C18753F684BC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2F4F90-3368-4DE8-B133-1AD57A8D072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ru-RU" dirty="0" smtClean="0"/>
              <a:t>Дроби вокруг нас!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0232" y="6525344"/>
            <a:ext cx="2512368" cy="3326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Автор </a:t>
            </a:r>
            <a:r>
              <a:rPr lang="en-US" dirty="0" smtClean="0"/>
              <a:t>:</a:t>
            </a:r>
            <a:r>
              <a:rPr lang="ru-RU" dirty="0" smtClean="0"/>
              <a:t> Тарасов Данил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05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Дроби </a:t>
            </a:r>
            <a:r>
              <a:rPr lang="ru-RU" dirty="0" smtClean="0"/>
              <a:t>в космосе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8496944" cy="5184575"/>
          </a:xfrm>
        </p:spPr>
      </p:pic>
    </p:spTree>
    <p:extLst>
      <p:ext uri="{BB962C8B-B14F-4D97-AF65-F5344CB8AC3E}">
        <p14:creationId xmlns:p14="http://schemas.microsoft.com/office/powerpoint/2010/main" val="280391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>
                <a:effectLst/>
              </a:rPr>
              <a:t>Дроби в фигурном катании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9886"/>
            <a:ext cx="8229600" cy="5029473"/>
          </a:xfrm>
        </p:spPr>
      </p:pic>
    </p:spTree>
    <p:extLst>
      <p:ext uri="{BB962C8B-B14F-4D97-AF65-F5344CB8AC3E}">
        <p14:creationId xmlns:p14="http://schemas.microsoft.com/office/powerpoint/2010/main" val="1556496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7457971" cy="4608512"/>
          </a:xfrm>
        </p:spPr>
      </p:pic>
    </p:spTree>
    <p:extLst>
      <p:ext uri="{BB962C8B-B14F-4D97-AF65-F5344CB8AC3E}">
        <p14:creationId xmlns:p14="http://schemas.microsoft.com/office/powerpoint/2010/main" val="1152342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мы используем дроби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повседневной жизни мы часто сталкиваемся с такими понятиями, как половина, треть, четверть. А это ведь тоже дроби. С самого детства мы слышим такие выражения: "весит четверть килограмма", "одна вторая листа" или "три четверти часа". Во всех этих случаях мы говорим о дробях: одна четверть, две четверти, три четверти, одна вторая и треть - все это дроби. В своей работе </a:t>
            </a:r>
            <a:r>
              <a:rPr lang="ru-RU" dirty="0" smtClean="0"/>
              <a:t>я показал, </a:t>
            </a:r>
            <a:r>
              <a:rPr lang="ru-RU" dirty="0"/>
              <a:t>что дроби появились очень давно и на протяжения всего времени существования человека, он использовал, на ряду с целыми числами, и дроби.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82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дробей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   Мы узнали, что: дроби появились в Древнем Египте для более точного счёта; слово дробь произошло от слова "дробить", "ломать", "разбивать на части"; дробная черта появилась всего 300 лет назад; в каждой культуре были и есть интересные задачи с дробями; дроби были важны для решения практических задач. И раз древние египтяне, вавилоняне, римляне и др. могли использовать дроби и проводить вычисления с использованием дробей, то и современный человек, даже имея современную вычислительную технику, обязан уметь пользоваться дробями.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33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Интересные факты о дробях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484784"/>
            <a:ext cx="8208912" cy="5256584"/>
          </a:xfrm>
        </p:spPr>
      </p:pic>
    </p:spTree>
    <p:extLst>
      <p:ext uri="{BB962C8B-B14F-4D97-AF65-F5344CB8AC3E}">
        <p14:creationId xmlns:p14="http://schemas.microsoft.com/office/powerpoint/2010/main" val="2492673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>
                <a:effectLst/>
              </a:rPr>
              <a:t>Дроби в медицине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Дроби в </a:t>
            </a:r>
            <a:r>
              <a:rPr lang="ru-RU" dirty="0"/>
              <a:t>медицине, например, известно, что «великан» среди микробов имеет размер 0,1 мм, а наибольший мелкий вирус имеет размер 16 миллимикрон, т. е. (0,1: 1000 : 1000) х 16=0,0000016 (мм). Сравнивая размеры, медики определяют, чем вызвано заболевание (микробом или вирусом?), и узнают, какая болезнь»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455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Дроби в музыке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Обыкновенной дробью выражается длительность музыкальных нот.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57258"/>
            <a:ext cx="6696744" cy="421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2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>
                <a:effectLst/>
              </a:rPr>
              <a:t>Дроби в кулинарии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22712" cy="470916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В кулинарии (как и во всем поварском деле) все основывается на долях, на соотношениях. Стандартные рецепты приготовления видов хлеба (как пример) основываются на правилах долей. Даже сами пекари говорят на языке "долей"- например один пекарь кричит другому "Вася, замеси мне чан два-два-семь сладкое! " И Вася знает о чем речь - тесто содержит основные ингредиенты в пропорции 2:2:7. 7- это столько частей муки, 2 - это сколько частей воды (жидкости) и 2 - жиросодержащее (например маргарин).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412776"/>
            <a:ext cx="532203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Дроби в квитанции за квартиру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6955440" cy="5216580"/>
          </a:xfrm>
        </p:spPr>
      </p:pic>
    </p:spTree>
    <p:extLst>
      <p:ext uri="{BB962C8B-B14F-4D97-AF65-F5344CB8AC3E}">
        <p14:creationId xmlns:p14="http://schemas.microsoft.com/office/powerpoint/2010/main" val="26183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Дроби в геодезии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70916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геодезии существует метод съемки земли, называемый космическое зондирование. Этот очень сложный метод можно упростить, используя дроби при расчетах формул. Благодаря им, геодезисты могут получить наиболее качественное изображение поверхности Земли.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298" y="1772816"/>
            <a:ext cx="422602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0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</TotalTime>
  <Words>345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Дроби вокруг нас!</vt:lpstr>
      <vt:lpstr>Где мы используем дроби</vt:lpstr>
      <vt:lpstr>История дробей</vt:lpstr>
      <vt:lpstr>Интересные факты о дробях</vt:lpstr>
      <vt:lpstr>Дроби в медицине</vt:lpstr>
      <vt:lpstr>Дроби в музыке</vt:lpstr>
      <vt:lpstr>Дроби в кулинарии</vt:lpstr>
      <vt:lpstr>Дроби в квитанции за квартиру</vt:lpstr>
      <vt:lpstr>Дроби в геодезии</vt:lpstr>
      <vt:lpstr>Дроби в космосе</vt:lpstr>
      <vt:lpstr>Дроби в фигурном катании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Дроби вокруг нас!</dc:title>
  <dc:creator>комп1</dc:creator>
  <cp:lastModifiedBy>комп1</cp:lastModifiedBy>
  <cp:revision>4</cp:revision>
  <dcterms:created xsi:type="dcterms:W3CDTF">2018-11-27T05:00:18Z</dcterms:created>
  <dcterms:modified xsi:type="dcterms:W3CDTF">2018-11-27T05:41:11Z</dcterms:modified>
</cp:coreProperties>
</file>