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5" r:id="rId3"/>
    <p:sldId id="257" r:id="rId4"/>
    <p:sldId id="258" r:id="rId5"/>
    <p:sldId id="273" r:id="rId6"/>
    <p:sldId id="260" r:id="rId7"/>
    <p:sldId id="261" r:id="rId8"/>
    <p:sldId id="263" r:id="rId9"/>
    <p:sldId id="264" r:id="rId10"/>
    <p:sldId id="274" r:id="rId11"/>
    <p:sldId id="265" r:id="rId12"/>
    <p:sldId id="266" r:id="rId13"/>
    <p:sldId id="267" r:id="rId14"/>
    <p:sldId id="270" r:id="rId15"/>
    <p:sldId id="272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15" autoAdjust="0"/>
  </p:normalViewPr>
  <p:slideViewPr>
    <p:cSldViewPr>
      <p:cViewPr>
        <p:scale>
          <a:sx n="114" d="100"/>
          <a:sy n="114" d="100"/>
        </p:scale>
        <p:origin x="-15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F00D1-8F75-4047-AE1E-8636D73E5EA4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6B2EF-F564-45EF-A792-1D35C1656B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F00D1-8F75-4047-AE1E-8636D73E5EA4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6B2EF-F564-45EF-A792-1D35C1656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F00D1-8F75-4047-AE1E-8636D73E5EA4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6B2EF-F564-45EF-A792-1D35C1656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F00D1-8F75-4047-AE1E-8636D73E5EA4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6B2EF-F564-45EF-A792-1D35C1656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F00D1-8F75-4047-AE1E-8636D73E5EA4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6"/>
            <a:ext cx="762000" cy="365125"/>
          </a:xfrm>
        </p:spPr>
        <p:txBody>
          <a:bodyPr/>
          <a:lstStyle/>
          <a:p>
            <a:fld id="{84B6B2EF-F564-45EF-A792-1D35C1656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F00D1-8F75-4047-AE1E-8636D73E5EA4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6B2EF-F564-45EF-A792-1D35C1656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362201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F00D1-8F75-4047-AE1E-8636D73E5EA4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6B2EF-F564-45EF-A792-1D35C1656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F00D1-8F75-4047-AE1E-8636D73E5EA4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6B2EF-F564-45EF-A792-1D35C1656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F00D1-8F75-4047-AE1E-8636D73E5EA4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6B2EF-F564-45EF-A792-1D35C1656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1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F00D1-8F75-4047-AE1E-8636D73E5EA4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6B2EF-F564-45EF-A792-1D35C1656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F00D1-8F75-4047-AE1E-8636D73E5EA4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6B2EF-F564-45EF-A792-1D35C1656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BF00D1-8F75-4047-AE1E-8636D73E5EA4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6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6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B6B2EF-F564-45EF-A792-1D35C1656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pull dir="r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top10.travel/dostoprimechatelnosti-ryazani/" TargetMode="External"/><Relationship Id="rId7" Type="http://schemas.openxmlformats.org/officeDocument/2006/relationships/hyperlink" Target="http://turbina.ru/guide/Solottcha-Rossiya-134502/photos/" TargetMode="External"/><Relationship Id="rId2" Type="http://schemas.openxmlformats.org/officeDocument/2006/relationships/hyperlink" Target="https://aturizm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uruturizma.ru/dostoprimechatelnosti-ryazani/" TargetMode="External"/><Relationship Id="rId5" Type="http://schemas.openxmlformats.org/officeDocument/2006/relationships/hyperlink" Target="http://www.openarium.ru/" TargetMode="External"/><Relationship Id="rId4" Type="http://schemas.openxmlformats.org/officeDocument/2006/relationships/hyperlink" Target="http://tur-ray.ru/dostoprimechatelnosti-ryazani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Проект по окружающему миру</a:t>
            </a:r>
            <a:b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«Родной посёлок»</a:t>
            </a:r>
            <a:endParaRPr lang="ru-RU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>
                  <a:lumMod val="1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Содержимое 5" descr="solotcha_ploshad_solotchainf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28735"/>
            <a:ext cx="9144000" cy="3778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000628" y="5214950"/>
            <a:ext cx="37478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Работу выполнила</a:t>
            </a:r>
          </a:p>
          <a:p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ученица 2 класса</a:t>
            </a:r>
          </a:p>
          <a:p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МБОУ «Школа №32» г.Рязани</a:t>
            </a:r>
          </a:p>
          <a:p>
            <a:r>
              <a:rPr lang="ru-RU" sz="1400" b="1" dirty="0" err="1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Елесина</a:t>
            </a:r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 Ксения.</a:t>
            </a:r>
          </a:p>
          <a:p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Руководитель: учитель начальных классов </a:t>
            </a:r>
            <a:r>
              <a:rPr lang="ru-RU" sz="1400" b="1" dirty="0" err="1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Клиншова</a:t>
            </a:r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 Елена Анатольевна.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Тропа Константина Паустовского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196752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	Солотча славится тропой Паустовского, ее длина составляет около 7 км. Знаменитый писатель очень любил жить и гулять  в Солотче. Карту маршрута можно увидеть на стене Дома-музея И.П. Пожалостина</a:t>
            </a:r>
            <a:r>
              <a:rPr lang="ru-RU" sz="2000" b="1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  <a:endParaRPr lang="ru-RU" sz="2000" b="1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4" name="Рисунок 3" descr="00d1a84d36126bf9c375587fc1caf4c4ade7c0e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2852937"/>
            <a:ext cx="4416491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_7b22c_16933993_XX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852936"/>
            <a:ext cx="4158312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n w="50800"/>
                <a:solidFill>
                  <a:schemeClr val="bg1">
                    <a:lumMod val="10000"/>
                  </a:schemeClr>
                </a:solidFill>
              </a:rPr>
              <a:t>Солотчинский женский монастырь Рождества Пресвятой Богородицы</a:t>
            </a:r>
            <a:r>
              <a:rPr lang="ru-RU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 </a:t>
            </a:r>
            <a:endParaRPr lang="ru-RU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268762"/>
            <a:ext cx="88924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+mj-lt"/>
              </a:rPr>
              <a:t>	Одной из самых интересных достопримечательностей поселка является Солотчинский женский монастырь. На территории монастыря располагается несколько церквей.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Это очень красивое живописное место, которое хранит в себе разные тайны и истории.</a:t>
            </a:r>
            <a:endParaRPr lang="ru-RU" sz="2000" b="1" dirty="0">
              <a:ln w="50800"/>
              <a:solidFill>
                <a:schemeClr val="bg1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4" name="Рисунок 3" descr="00864_20120506_16442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2786058"/>
            <a:ext cx="4704223" cy="3309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olotchinskij-monastyr_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9706" y="3429000"/>
            <a:ext cx="4554295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50800"/>
                <a:solidFill>
                  <a:schemeClr val="bg1">
                    <a:lumMod val="10000"/>
                  </a:schemeClr>
                </a:solidFill>
              </a:rPr>
              <a:t>Казанская церковь</a:t>
            </a:r>
            <a:r>
              <a:rPr lang="ru-RU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340768"/>
            <a:ext cx="4752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+mj-lt"/>
              </a:rPr>
              <a:t>	К северу от монастыря стоит храм небесно-голубого цвета. В сквере у храма есть  фигура святого Николая Чудотворца. Под ногами Николая Чудотворца — земной шар непомерно малых размеров. </a:t>
            </a:r>
            <a:endParaRPr lang="ru-RU" sz="2000" b="1" dirty="0">
              <a:ln w="50800"/>
              <a:solidFill>
                <a:schemeClr val="bg1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4" name="Рисунок 3" descr="Tserkov-Kazanskoy-ikony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908721"/>
            <a:ext cx="3263088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b5e4861221aecfd2f34699b38185dc5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645024"/>
            <a:ext cx="4464496" cy="2976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50800"/>
                <a:solidFill>
                  <a:schemeClr val="bg1">
                    <a:lumMod val="10000"/>
                  </a:schemeClr>
                </a:solidFill>
              </a:rPr>
              <a:t>Памятник В.И.Ленину</a:t>
            </a:r>
            <a:r>
              <a:rPr lang="ru-RU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1412776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+mj-lt"/>
              </a:rPr>
              <a:t>На главной площади установлен памятник В.И.Ленину.</a:t>
            </a:r>
            <a:endParaRPr lang="ru-RU" sz="2000" b="1" dirty="0">
              <a:ln w="50800"/>
              <a:solidFill>
                <a:schemeClr val="bg1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5" name="Рисунок 4" descr="cap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060849"/>
            <a:ext cx="6048672" cy="4542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50800"/>
                <a:solidFill>
                  <a:schemeClr val="bg1">
                    <a:lumMod val="10000"/>
                  </a:schemeClr>
                </a:solidFill>
              </a:rPr>
              <a:t>Лысая гора</a:t>
            </a:r>
            <a:br>
              <a:rPr lang="ru-RU" dirty="0" smtClean="0">
                <a:ln w="50800"/>
                <a:solidFill>
                  <a:schemeClr val="bg1">
                    <a:lumMod val="10000"/>
                  </a:schemeClr>
                </a:solidFill>
              </a:rPr>
            </a:b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6096" y="917913"/>
            <a:ext cx="324036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+mj-lt"/>
              </a:rPr>
              <a:t>	В Солотче имеется и собственная Лысая гора. Она представляет собой большую песчаную поляну на высоком речном берегу в окружении сосен. Летом, особенно в разлив, отсюда открывается прекрасный вид на Оку, а зимой здесь можно кататься на горных лыжах, санках и ледянках. Рядом находится  родник.</a:t>
            </a:r>
            <a:endParaRPr lang="ru-RU" sz="2000" b="1" dirty="0">
              <a:ln w="50800"/>
              <a:solidFill>
                <a:schemeClr val="bg1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4" name="Рисунок 3" descr="20849228_8jAXUbLKDT05fSfTNRec4W8wEVyveF3A9a_kaLLgq5Y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836712"/>
            <a:ext cx="3960440" cy="297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009d5f5030633ae94573594cc44cd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00500"/>
            <a:ext cx="3905251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1"/>
            <a:ext cx="7704856" cy="1124744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вывод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43608" y="1628801"/>
            <a:ext cx="7560840" cy="4032448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	Я очень люблю свой поселок. Выполняя проект, я узнала много нового и интересного из истории Солотчи, о его людях, природе. Я хочу, чтобы дети и взрослые изучали свой родной край и берегли его животный и растительный мир. </a:t>
            </a:r>
          </a:p>
          <a:p>
            <a:pPr algn="l"/>
            <a:r>
              <a:rPr lang="ru-RU" dirty="0" smtClean="0"/>
              <a:t> 	</a:t>
            </a: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Мне хочется поблагодарить своих родителей и учителя за помощь в подготовке проекта.</a:t>
            </a:r>
            <a:endParaRPr lang="ru-RU" b="1" dirty="0">
              <a:solidFill>
                <a:schemeClr val="bg1">
                  <a:lumMod val="1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Ссылки на сайты 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  <a:hlinkClick r:id="rId2"/>
              </a:rPr>
              <a:t>https://aturizm.ru/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u="sng" dirty="0" smtClean="0">
                <a:solidFill>
                  <a:srgbClr val="FF0000"/>
                </a:solidFill>
                <a:hlinkClick r:id="rId3"/>
              </a:rPr>
              <a:t>https://top10.travel/dostoprimechatelnosti-ryazani/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u="sng" dirty="0" smtClean="0">
                <a:solidFill>
                  <a:srgbClr val="FF0000"/>
                </a:solidFill>
                <a:hlinkClick r:id="rId4"/>
              </a:rPr>
              <a:t>http://tur-ray.ru/dostoprimechatelnosti-ryazani.html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u="sng" dirty="0" smtClean="0">
                <a:solidFill>
                  <a:srgbClr val="FF0000"/>
                </a:solidFill>
                <a:hlinkClick r:id="rId5"/>
              </a:rPr>
              <a:t>http://www.openarium.ru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u="sng" dirty="0" smtClean="0">
                <a:solidFill>
                  <a:srgbClr val="FF0000"/>
                </a:solidFill>
                <a:hlinkClick r:id="rId6"/>
              </a:rPr>
              <a:t>https://guruturizma.ru/dostoprimechatelnosti-ryazani/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u="sng" dirty="0" smtClean="0">
                <a:solidFill>
                  <a:srgbClr val="FF0000"/>
                </a:solidFill>
                <a:hlinkClick r:id="rId7"/>
              </a:rPr>
              <a:t>http://turbina.ru/guide/Solottcha-Rossiya-134502/photos/</a:t>
            </a:r>
            <a:endParaRPr 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Цель: </a:t>
            </a: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узнать о истории возникновения и достопримечательностях родного посёлка по плану и поделиться этими знаниями с одноклассниками.</a:t>
            </a:r>
          </a:p>
          <a:p>
            <a:r>
              <a:rPr lang="ru-RU" sz="3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Задачи: </a:t>
            </a: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собрать информацию о памятных местах родного края; подготовить презентацию.</a:t>
            </a:r>
          </a:p>
        </p:txBody>
      </p:sp>
    </p:spTree>
  </p:cSld>
  <p:clrMapOvr>
    <a:masterClrMapping/>
  </p:clrMapOvr>
  <p:transition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ПЛАН</a:t>
            </a:r>
            <a:endParaRPr lang="ru-RU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>
                  <a:lumMod val="1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1412775"/>
            <a:ext cx="71287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+mj-lt"/>
              </a:rPr>
              <a:t>Поселок, в котором я живу.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+mj-lt"/>
              </a:rPr>
              <a:t>Расположение Солотчи.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+mj-lt"/>
              </a:rPr>
              <a:t>История родного посёлка.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+mj-lt"/>
              </a:rPr>
              <a:t>Достопримечательности.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+mj-lt"/>
              </a:rPr>
              <a:t>Вывод.</a:t>
            </a:r>
            <a:endParaRPr lang="ru-RU" sz="3200" b="1" dirty="0">
              <a:ln w="50800"/>
              <a:solidFill>
                <a:schemeClr val="bg1">
                  <a:lumMod val="1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bg1">
                    <a:lumMod val="10000"/>
                  </a:schemeClr>
                </a:solidFill>
              </a:rPr>
              <a:t>СОЛОТЧА</a:t>
            </a:r>
            <a:endParaRPr lang="ru-RU" sz="4800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6" name="Рисунок 5" descr="73771710.jpe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7502">
            <a:off x="3862504" y="1630370"/>
            <a:ext cx="5178395" cy="3739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9512" y="1268761"/>
            <a:ext cx="3744416" cy="4824536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+mj-lt"/>
              </a:rPr>
              <a:t>	Я живу в красивом и уютном поселке Солотча. Население поселка составляет 2434 человека. Здесь чистейший воздух, который обладает целебными свойствами и благотворно влияет на человеческое здоровье. Солотчу часто сравнивают  с южными российскими курортами и </a:t>
            </a:r>
            <a:r>
              <a:rPr lang="ru-RU" sz="20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называют «рязанской Италией».</a:t>
            </a:r>
            <a:endParaRPr lang="ru-RU" sz="2000" b="1" dirty="0">
              <a:solidFill>
                <a:schemeClr val="bg1">
                  <a:lumMod val="1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404665"/>
            <a:ext cx="8028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+mj-lt"/>
              </a:rPr>
              <a:t>	На территории поселка находится больница, школа, детские сады, много санаториев: «Сосновый бор», «Старица», база отдыха «Дружба», а также детские лагеря. </a:t>
            </a:r>
            <a:endParaRPr lang="ru-RU" sz="2000" dirty="0">
              <a:solidFill>
                <a:schemeClr val="bg1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6" name="Рисунок 5" descr="07624379fc8eb44dc6fc173b110312e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268760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9509050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268761"/>
            <a:ext cx="4104456" cy="2901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ef3910ae09a4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5" y="4221088"/>
            <a:ext cx="4815231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764704"/>
            <a:ext cx="5486400" cy="522288"/>
          </a:xfrm>
        </p:spPr>
        <p:txBody>
          <a:bodyPr>
            <a:noAutofit/>
          </a:bodyPr>
          <a:lstStyle/>
          <a:p>
            <a:r>
              <a:rPr lang="ru-RU" sz="3700" dirty="0" smtClean="0">
                <a:solidFill>
                  <a:schemeClr val="bg1">
                    <a:lumMod val="10000"/>
                  </a:schemeClr>
                </a:solidFill>
              </a:rPr>
              <a:t>РАСПОЛОЖЕНИЕ  МОЕГО  ПОСЕЛКА</a:t>
            </a:r>
            <a:endParaRPr lang="ru-RU" sz="3700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5" name="Рисунок 4" descr="staritsaa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043545">
            <a:off x="296201" y="1924634"/>
            <a:ext cx="5014787" cy="3621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08104" y="1412776"/>
            <a:ext cx="3635896" cy="648072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	Курортный поселок Солотча расположен в 20 км от Рязани и располагается на берегу Старицы. </a:t>
            </a:r>
            <a:r>
              <a:rPr lang="ru-RU" sz="20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+mj-lt"/>
              </a:rPr>
              <a:t>Этот замечательный уголок природы находится в окружении Мещерского национального парка. Это как раз на границе двух климатических зон – заливных приокских лугов и полного свежести соснового леса.</a:t>
            </a:r>
            <a:endParaRPr lang="ru-RU" sz="2000" b="1" dirty="0">
              <a:solidFill>
                <a:schemeClr val="bg1">
                  <a:lumMod val="1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ИСТОРИЯ РОДНОГО</a:t>
            </a:r>
            <a:br>
              <a:rPr lang="ru-RU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СЕЛА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772816"/>
            <a:ext cx="40324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+mj-lt"/>
              </a:rPr>
              <a:t>	Поселок Солотча был основан Великим князем Олегом Рязанским в 1390г. Он решил основать в этих краях монастырь. Князь принял постриг и последние 12 лет правил, будучи князем-монахом.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Долгое время в селе жили иконописцы.</a:t>
            </a:r>
            <a:endParaRPr lang="ru-RU" sz="2000" b="1" dirty="0">
              <a:solidFill>
                <a:schemeClr val="bg1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7" name="Рисунок 6" descr="lpvc1hbrvh2i1jnqj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18826">
            <a:off x="4168798" y="1859122"/>
            <a:ext cx="4665255" cy="3475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88640"/>
            <a:ext cx="770485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7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+mj-lt"/>
              </a:rPr>
              <a:t>Достопримечательности родного  села</a:t>
            </a:r>
          </a:p>
        </p:txBody>
      </p:sp>
      <p:pic>
        <p:nvPicPr>
          <p:cNvPr id="3" name="Рисунок 2" descr="0_e3a64_7e5c4643_ori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98955">
            <a:off x="440724" y="1406588"/>
            <a:ext cx="3096344" cy="2831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c5378adc3f5aa50c06eb8031917857501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1916">
            <a:off x="5873115" y="3926515"/>
            <a:ext cx="2798944" cy="2781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8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4" y="4077072"/>
            <a:ext cx="4142239" cy="2541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gallery_promo2312944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1" y="1340769"/>
            <a:ext cx="3694375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700" dirty="0" smtClean="0">
                <a:ln w="50800"/>
                <a:solidFill>
                  <a:schemeClr val="bg1">
                    <a:lumMod val="10000"/>
                  </a:schemeClr>
                </a:solidFill>
              </a:rPr>
              <a:t>Дом-музей  </a:t>
            </a:r>
            <a:r>
              <a:rPr lang="ru-RU" sz="3700" dirty="0" err="1" smtClean="0">
                <a:ln w="50800"/>
                <a:solidFill>
                  <a:schemeClr val="bg1">
                    <a:lumMod val="10000"/>
                  </a:schemeClr>
                </a:solidFill>
              </a:rPr>
              <a:t>И.П.Пожалостина</a:t>
            </a:r>
            <a:endParaRPr lang="ru-RU" sz="3700" dirty="0">
              <a:ln w="50800"/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80729"/>
            <a:ext cx="50405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+mj-lt"/>
              </a:rPr>
              <a:t>	В Солотче много старинных деревянных домов с резными крылечками и цветными витражами.  На одной из улиц есть дом, который принадлежал известному художнику-граверу академику И. П. Пожалостину. В нем также в разное время жили и работали К. Г. Паустовский, А. П. Гайдар, А. И. Солженицын и другие. </a:t>
            </a:r>
          </a:p>
        </p:txBody>
      </p:sp>
      <p:pic>
        <p:nvPicPr>
          <p:cNvPr id="4" name="Рисунок 3" descr="53ecaaa40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1" y="836713"/>
            <a:ext cx="4018335" cy="2680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gallery_promo2136417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77072"/>
            <a:ext cx="4277275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6192449498943228_e3e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717033"/>
            <a:ext cx="4068064" cy="2713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3">
      <a:dk1>
        <a:srgbClr val="ECD3DB"/>
      </a:dk1>
      <a:lt1>
        <a:sysClr val="window" lastClr="FFFFFF"/>
      </a:lt1>
      <a:dk2>
        <a:srgbClr val="DEB3C1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BB9AD3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466</TotalTime>
  <Words>138</Words>
  <Application>Microsoft Office PowerPoint</Application>
  <PresentationFormat>Экран 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Проект по окружающему миру «Родной посёлок»</vt:lpstr>
      <vt:lpstr>Презентация PowerPoint</vt:lpstr>
      <vt:lpstr>ПЛАН</vt:lpstr>
      <vt:lpstr>СОЛОТЧА</vt:lpstr>
      <vt:lpstr>Презентация PowerPoint</vt:lpstr>
      <vt:lpstr>РАСПОЛОЖЕНИЕ  МОЕГО  ПОСЕЛКА</vt:lpstr>
      <vt:lpstr>ИСТОРИЯ РОДНОГО СЕЛА</vt:lpstr>
      <vt:lpstr>Презентация PowerPoint</vt:lpstr>
      <vt:lpstr>Дом-музей  И.П.Пожалостина</vt:lpstr>
      <vt:lpstr>Тропа Константина Паустовского</vt:lpstr>
      <vt:lpstr>Солотчинский женский монастырь Рождества Пресвятой Богородицы </vt:lpstr>
      <vt:lpstr>Казанская церковь </vt:lpstr>
      <vt:lpstr>Памятник В.И.Ленину </vt:lpstr>
      <vt:lpstr>Лысая гора </vt:lpstr>
      <vt:lpstr>вывод</vt:lpstr>
      <vt:lpstr>Ссылки на сайты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«РОДНОЕ СЕЛО»</dc:title>
  <dc:creator>Елесины</dc:creator>
  <cp:lastModifiedBy>Пользователь Windows</cp:lastModifiedBy>
  <cp:revision>76</cp:revision>
  <dcterms:created xsi:type="dcterms:W3CDTF">2018-09-15T07:47:54Z</dcterms:created>
  <dcterms:modified xsi:type="dcterms:W3CDTF">2019-01-02T20:42:15Z</dcterms:modified>
</cp:coreProperties>
</file>