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69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3456383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620688"/>
            <a:ext cx="388843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88843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9504" y="404664"/>
            <a:ext cx="370892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388843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996952"/>
            <a:ext cx="432048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374441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388843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960" y="629072"/>
            <a:ext cx="374441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374441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554960" cy="3514402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700" dirty="0" smtClean="0"/>
              <a:t>В городе Тобольске Тюменской области сквер имени русского сказочника Петра Ершова. В 2008 году было решено украсить его скульптурами на мотив сказки ”Конек-Горбунок”.</a:t>
            </a:r>
            <a:br>
              <a:rPr lang="ru-RU" sz="2700" dirty="0" smtClean="0"/>
            </a:br>
            <a:r>
              <a:rPr lang="ru-RU" sz="2700" dirty="0" smtClean="0"/>
              <a:t>Скульптора изображает молодого Ершова, стоящего с пером жар-птицы в руках. Рядом с поэтом – конь Горбунок карликовых размеров. Под ногами и копытами стоящих на постаменте фигур – </a:t>
            </a:r>
            <a:r>
              <a:rPr lang="ru-RU" sz="2700" dirty="0" err="1" smtClean="0"/>
              <a:t>чудо-юдо</a:t>
            </a:r>
            <a:r>
              <a:rPr lang="ru-RU" sz="2700" dirty="0" smtClean="0"/>
              <a:t> Рыба-Кит с </a:t>
            </a:r>
            <a:r>
              <a:rPr lang="ru-RU" sz="2700" dirty="0" err="1" smtClean="0"/>
              <a:t>Тобольским</a:t>
            </a:r>
            <a:r>
              <a:rPr lang="ru-RU" sz="2700" dirty="0" smtClean="0"/>
              <a:t> кремлем на спине</a:t>
            </a:r>
            <a:endParaRPr lang="ru-RU" sz="27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59228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нашего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–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«Иллюстрирование сказки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П.Ершова «Конек-горбунок».</a:t>
            </a:r>
          </a:p>
          <a:p>
            <a:pPr algn="ctr">
              <a:buNone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Иллюстрация- это рисунок, поясняющий что-либо.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274638"/>
            <a:ext cx="5338936" cy="560263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Петр Павлович Ершов родился и большую часть жизни прожил в Сибири. А вот учился он в Петербургском университете. Именно тогда он увлекся сказками Александра Сергеевича Пушкина и решил тоже попробовать написать  свою сказку в стихах. Было тогда молодому Ершову 19 лет. Веселая сказка о смелом Иванушке и его верном друге Коньке-горбунке сразу понравилась читателям. Прочитал сказку и Пушкин. Он  отметил талант молодого писателя и сказал «Теперь этот род сочинений можно мне и оставить». Он был уверен, что Ершов станет великим писателем-сказочником. Но жизнь сложилась иначе. Ершов стал педагогом, работал в гимназии у себя на родине, был директором и даже заведовал всеми училищами губернии. Он написал еще несколько произведений, но ни одно так и не превзошло по популярности сказку «Конек-горбунок». 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852514" cy="319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Autofit/>
          </a:bodyPr>
          <a:lstStyle/>
          <a:p>
            <a:r>
              <a:rPr lang="ru-RU" sz="3200" dirty="0" smtClean="0"/>
              <a:t>И все это время рядом с Иванушкой был его верный друг Конек – горбунок. Именно он помогал Иванушке справляться со всеми испытаниями.  Конек-горбунок, на самом деле, очень необычный персонаж. Перед вами отрывки из сказки.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680520" cy="457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276872"/>
            <a:ext cx="4176464" cy="43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548681"/>
            <a:ext cx="4104455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3429000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Самая маленькая лошадь в мире живет на ферме в Сент-Луисе (США)</a:t>
            </a:r>
            <a:br>
              <a:rPr lang="ru-RU" sz="2400" dirty="0" smtClean="0"/>
            </a:br>
            <a:r>
              <a:rPr lang="ru-RU" sz="2400" dirty="0" smtClean="0"/>
              <a:t> Лошадка по кличке </a:t>
            </a:r>
            <a:r>
              <a:rPr lang="ru-RU" sz="2400" dirty="0" err="1" smtClean="0"/>
              <a:t>Тамбелина</a:t>
            </a:r>
            <a:r>
              <a:rPr lang="ru-RU" sz="2400" dirty="0" smtClean="0"/>
              <a:t> является именно лошадью, а не пони, но по размерам она еще меньше пони. Ее рост в холке – всего 44,5 см. Вес </a:t>
            </a:r>
            <a:r>
              <a:rPr lang="ru-RU" sz="2400" dirty="0" err="1" smtClean="0"/>
              <a:t>Тамбелины</a:t>
            </a:r>
            <a:r>
              <a:rPr lang="ru-RU" sz="2400" dirty="0" smtClean="0"/>
              <a:t> составляет всего 26 килограмм. Этот рекорд занесен в Книгу рекордов Гиннеса в 2006 году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210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 В городе Тобольске Тюменской области сквер имени русского сказочника Петра Ершова. В 2008 году было решено украсить его скульптурами на мотив сказки ”Конек-Горбунок”. Скульптора изображает молодого Ершова, стоящего с пером жар-птицы в руках. Рядом с поэтом – конь Горбунок карликовых размеров. Под ногами и копытами стоящих на постаменте фигур – чудо-юдо Рыба-Кит с Тобольским кремлем на спине</vt:lpstr>
      <vt:lpstr>Тема нашего урока:</vt:lpstr>
      <vt:lpstr>Презентация PowerPoint</vt:lpstr>
      <vt:lpstr>Петр Павлович Ершов родился и большую часть жизни прожил в Сибири. А вот учился он в Петербургском университете. Именно тогда он увлекся сказками Александра Сергеевича Пушкина и решил тоже попробовать написать  свою сказку в стихах. Было тогда молодому Ершову 19 лет. Веселая сказка о смелом Иванушке и его верном друге Коньке-горбунке сразу понравилась читателям. Прочитал сказку и Пушкин. Он  отметил талант молодого писателя и сказал «Теперь этот род сочинений можно мне и оставить». Он был уверен, что Ершов станет великим писателем-сказочником. Но жизнь сложилась иначе. Ершов стал педагогом, работал в гимназии у себя на родине, был директором и даже заведовал всеми училищами губернии. Он написал еще несколько произведений, но ни одно так и не превзошло по популярности сказку «Конек-горбунок». </vt:lpstr>
      <vt:lpstr>И все это время рядом с Иванушкой был его верный друг Конек – горбунок. Именно он помогал Иванушке справляться со всеми испытаниями.  Конек-горбунок, на самом деле, очень необычный персонаж. Перед вами отрывки из сказки.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8</cp:revision>
  <dcterms:modified xsi:type="dcterms:W3CDTF">2018-11-15T06:58:33Z</dcterms:modified>
</cp:coreProperties>
</file>