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87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78850-911B-4093-99AA-AB32D320C515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AB6E-0A91-40C7-9B68-7C69E573B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78850-911B-4093-99AA-AB32D320C515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AB6E-0A91-40C7-9B68-7C69E573B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78850-911B-4093-99AA-AB32D320C515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AB6E-0A91-40C7-9B68-7C69E573B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78850-911B-4093-99AA-AB32D320C515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AB6E-0A91-40C7-9B68-7C69E573B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78850-911B-4093-99AA-AB32D320C515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AB6E-0A91-40C7-9B68-7C69E573B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78850-911B-4093-99AA-AB32D320C515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AB6E-0A91-40C7-9B68-7C69E573B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78850-911B-4093-99AA-AB32D320C515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AB6E-0A91-40C7-9B68-7C69E573B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78850-911B-4093-99AA-AB32D320C515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AB6E-0A91-40C7-9B68-7C69E573B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78850-911B-4093-99AA-AB32D320C515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AB6E-0A91-40C7-9B68-7C69E573B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78850-911B-4093-99AA-AB32D320C515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AB6E-0A91-40C7-9B68-7C69E573B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78850-911B-4093-99AA-AB32D320C515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AB6E-0A91-40C7-9B68-7C69E573B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78850-911B-4093-99AA-AB32D320C515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0AB6E-0A91-40C7-9B68-7C69E573B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Динара\Desktop\урма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2052" name="Picture 4" descr="C:\Users\Динара\Desktop\былтыр2.jpg"/>
          <p:cNvPicPr>
            <a:picLocks noChangeAspect="1" noChangeArrowheads="1"/>
          </p:cNvPicPr>
          <p:nvPr/>
        </p:nvPicPr>
        <p:blipFill>
          <a:blip r:embed="rId3" cstate="print"/>
          <a:srcRect l="1220" r="37804" b="5405"/>
          <a:stretch>
            <a:fillRect/>
          </a:stretch>
        </p:blipFill>
        <p:spPr bwMode="auto">
          <a:xfrm>
            <a:off x="0" y="0"/>
            <a:ext cx="4286248" cy="5000636"/>
          </a:xfrm>
          <a:prstGeom prst="rect">
            <a:avLst/>
          </a:prstGeom>
          <a:noFill/>
        </p:spPr>
      </p:pic>
      <p:pic>
        <p:nvPicPr>
          <p:cNvPr id="2053" name="Picture 5" descr="C:\Users\Динара\Desktop\акбай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2862246"/>
            <a:ext cx="4071934" cy="3995754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428596" y="3786190"/>
            <a:ext cx="307183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t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Былтыр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57884" y="2786058"/>
            <a:ext cx="16979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Акбай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t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tt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tt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tt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Исәнме, Былтыр абый.</a:t>
            </a:r>
          </a:p>
          <a:p>
            <a:r>
              <a:rPr lang="tt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-Исәнме, Акбай.</a:t>
            </a:r>
          </a:p>
          <a:p>
            <a:r>
              <a:rPr lang="tt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-Хәлләр ничек?</a:t>
            </a:r>
          </a:p>
          <a:p>
            <a:r>
              <a:rPr lang="tt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-Рәхмәт, яхшы.</a:t>
            </a:r>
          </a:p>
          <a:p>
            <a:endParaRPr lang="en-US" dirty="0"/>
          </a:p>
        </p:txBody>
      </p:sp>
      <p:pic>
        <p:nvPicPr>
          <p:cNvPr id="6" name="Picture 5" descr="C:\Users\Динара\Desktop\акба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3214687"/>
            <a:ext cx="3571868" cy="3643313"/>
          </a:xfrm>
          <a:prstGeom prst="rect">
            <a:avLst/>
          </a:prstGeom>
          <a:noFill/>
        </p:spPr>
      </p:pic>
      <p:pic>
        <p:nvPicPr>
          <p:cNvPr id="7" name="Picture 4" descr="C:\Users\Динара\Desktop\былтыр2.jpg"/>
          <p:cNvPicPr>
            <a:picLocks noChangeAspect="1" noChangeArrowheads="1"/>
          </p:cNvPicPr>
          <p:nvPr/>
        </p:nvPicPr>
        <p:blipFill>
          <a:blip r:embed="rId3" cstate="print"/>
          <a:srcRect l="1220" t="6817" r="37804"/>
          <a:stretch>
            <a:fillRect/>
          </a:stretch>
        </p:blipFill>
        <p:spPr bwMode="auto">
          <a:xfrm>
            <a:off x="0" y="0"/>
            <a:ext cx="3643306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0"/>
            <a:ext cx="6357950" cy="2143116"/>
          </a:xfrm>
        </p:spPr>
        <p:txBody>
          <a:bodyPr>
            <a:normAutofit/>
          </a:bodyPr>
          <a:lstStyle/>
          <a:p>
            <a:pPr algn="l"/>
            <a:r>
              <a:rPr lang="tt-RU" sz="3600" dirty="0" smtClean="0"/>
              <a:t>-</a:t>
            </a:r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Былтыр абый, ты откуда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возвращаешься?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3116"/>
            <a:ext cx="9144000" cy="4714884"/>
          </a:xfrm>
        </p:spPr>
        <p:txBody>
          <a:bodyPr/>
          <a:lstStyle/>
          <a:p>
            <a:pPr>
              <a:buNone/>
            </a:pPr>
            <a:r>
              <a:rPr lang="tt-RU" dirty="0" smtClean="0"/>
              <a:t>   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откуда-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кайдан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                              возвращаешься-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кайта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сы</a:t>
            </a: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ң</a:t>
            </a:r>
            <a:endParaRPr lang="tt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Былтыр абый, син кайдан кайтасың?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tt-RU" i="1" dirty="0" smtClean="0"/>
              <a:t>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Я возвращаюсь из леса.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Возвращаюсь- кайта</a:t>
            </a: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м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из леса- урман</a:t>
            </a: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нан</a:t>
            </a:r>
          </a:p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-Мин урманнан кайтам.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C:\Users\Динара\Desktop\былтыр2.jpg"/>
          <p:cNvPicPr>
            <a:picLocks noChangeAspect="1" noChangeArrowheads="1"/>
          </p:cNvPicPr>
          <p:nvPr/>
        </p:nvPicPr>
        <p:blipFill>
          <a:blip r:embed="rId2" cstate="print"/>
          <a:srcRect l="1220" t="6817" r="37804"/>
          <a:stretch>
            <a:fillRect/>
          </a:stretch>
        </p:blipFill>
        <p:spPr bwMode="auto">
          <a:xfrm>
            <a:off x="0" y="0"/>
            <a:ext cx="2884279" cy="2714620"/>
          </a:xfrm>
          <a:prstGeom prst="rect">
            <a:avLst/>
          </a:prstGeom>
          <a:noFill/>
        </p:spPr>
      </p:pic>
      <p:pic>
        <p:nvPicPr>
          <p:cNvPr id="5" name="Picture 5" descr="C:\Users\Динара\Desktop\акба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3943356"/>
            <a:ext cx="2857488" cy="29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28868"/>
            <a:ext cx="8229600" cy="1714512"/>
          </a:xfrm>
        </p:spPr>
        <p:txBody>
          <a:bodyPr>
            <a:normAutofit fontScale="90000"/>
          </a:bodyPr>
          <a:lstStyle/>
          <a:p>
            <a:pPr algn="l"/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tt-RU" sz="3600" b="1" dirty="0" smtClean="0">
                <a:latin typeface="Times New Roman" pitchFamily="18" charset="0"/>
                <a:cs typeface="Times New Roman" pitchFamily="18" charset="0"/>
              </a:rPr>
              <a:t>Былтыр абый, син кайдан кайтасың?</a:t>
            </a:r>
            <a:br>
              <a:rPr lang="tt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sz="3600" b="1" dirty="0" smtClean="0">
                <a:latin typeface="Times New Roman" pitchFamily="18" charset="0"/>
                <a:cs typeface="Times New Roman" pitchFamily="18" charset="0"/>
              </a:rPr>
              <a:t>-Мин урманнан кайтам.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3600" dirty="0"/>
          </a:p>
        </p:txBody>
      </p:sp>
      <p:pic>
        <p:nvPicPr>
          <p:cNvPr id="4" name="Picture 4" descr="C:\Users\Динара\Desktop\былтыр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220" t="6817" r="37804"/>
          <a:stretch>
            <a:fillRect/>
          </a:stretch>
        </p:blipFill>
        <p:spPr bwMode="auto">
          <a:xfrm>
            <a:off x="-1" y="0"/>
            <a:ext cx="2990025" cy="2571744"/>
          </a:xfrm>
          <a:prstGeom prst="rect">
            <a:avLst/>
          </a:prstGeom>
          <a:noFill/>
        </p:spPr>
      </p:pic>
      <p:pic>
        <p:nvPicPr>
          <p:cNvPr id="5" name="Picture 5" descr="C:\Users\Динара\Desktop\акба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3943356"/>
            <a:ext cx="2857488" cy="291464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457126" y="2071678"/>
            <a:ext cx="42297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071670" y="928670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-71470" y="0"/>
            <a:ext cx="952620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028" name="Picture 4" descr="C:\Users\Динара\Desktop\img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9309"/>
          <a:stretch>
            <a:fillRect/>
          </a:stretch>
        </p:blipFill>
        <p:spPr bwMode="auto">
          <a:xfrm>
            <a:off x="0" y="1357298"/>
            <a:ext cx="9144000" cy="5500702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0"/>
            <a:ext cx="67114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0"/>
            <a:ext cx="892971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t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Игътибарыгыз өчен зур рәхмәт!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67</Words>
  <Application>Microsoft Office PowerPoint</Application>
  <PresentationFormat>Экран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-Былтыр абый, ты откуда  возвращаешься?</vt:lpstr>
      <vt:lpstr> -Былтыр абый, син кайдан кайтасың?  -Мин урманнан кайтам. 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Динара</dc:creator>
  <cp:lastModifiedBy>Динара</cp:lastModifiedBy>
  <cp:revision>53</cp:revision>
  <dcterms:created xsi:type="dcterms:W3CDTF">2016-02-11T05:42:25Z</dcterms:created>
  <dcterms:modified xsi:type="dcterms:W3CDTF">2016-02-15T06:18:15Z</dcterms:modified>
</cp:coreProperties>
</file>