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91D3E-AFEB-4DF2-A79F-AFEA3FA3965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EA1B8-8D71-4561-876B-2CD568F472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EA1B8-8D71-4561-876B-2CD568F4725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10B9-C5FD-440D-9057-7EEF379538F8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DD821-D88C-416E-ACF2-F1CA532D6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000372"/>
            <a:ext cx="7772400" cy="1470025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7200" dirty="0" smtClean="0"/>
              <a:t>математика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5105400"/>
            <a:ext cx="5643570" cy="1752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1" i="1" u="sng" dirty="0" smtClean="0"/>
              <a:t>Сделали  Григорьевы Вика и Полина</a:t>
            </a:r>
            <a:endParaRPr lang="ru-RU" b="1" i="1" u="sng" dirty="0"/>
          </a:p>
        </p:txBody>
      </p:sp>
      <p:sp>
        <p:nvSpPr>
          <p:cNvPr id="14338" name="AutoShape 2" descr="http://images.myshared.ru/5/464047/slide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://images.myshared.ru/5/464047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14744" cy="2714620"/>
          </a:xfrm>
          <a:prstGeom prst="rect">
            <a:avLst/>
          </a:prstGeom>
          <a:noFill/>
        </p:spPr>
      </p:pic>
      <p:pic>
        <p:nvPicPr>
          <p:cNvPr id="14342" name="Picture 6" descr="https://presentacii.ru/documents_4/6b3194c87141b5fc42b2ca2b4334ffd5/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0"/>
            <a:ext cx="4000496" cy="2768207"/>
          </a:xfrm>
          <a:prstGeom prst="rect">
            <a:avLst/>
          </a:prstGeom>
          <a:noFill/>
        </p:spPr>
      </p:pic>
      <p:sp>
        <p:nvSpPr>
          <p:cNvPr id="7170" name="AutoShape 2" descr="https://cdn.pixabay.com/photo/2015/11/15/07/45/mathematics-104408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cdn.pixabay.com/photo/2015/11/15/07/45/mathematics-104408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cdn.pixabay.com/photo/2015/11/15/07/45/mathematics-104408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cdn.pixabay.com/photo/2015/11/15/07/45/mathematics-104408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https://www.collagedayschool.org/wp-content/uploads/sites/119/2018/01/shutterstock_3070086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0" name="AutoShape 12" descr="https://www.collagedayschool.org/wp-content/uploads/sites/119/2018/01/shutterstock_3070086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2" name="AutoShape 14" descr="https://www.collagedayschool.org/wp-content/uploads/sites/119/2018/01/shutterstock_3070086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datas/matematika/Rol-matematiki-v-zhizni/0002-002-Matematika-tsaritsa-nau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td0.mycdn.me/image?id=851309310501&amp;t=20&amp;plc=WEB&amp;tkn=*GDnYddC6w4eUBRLeJ3g4NE0Z73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4.infourok.ru/uploads/ex/06d6/0000687d-42ba1fed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1.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Банковские кредиты или депозиты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Многие люди не понимают, как рассчитывается проценты. Что такое процентная ставка или процент годовых? Для математика это не самая трудная задача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расчитать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не разводит ли банк своего клиента. Думаю, сейчас многие люди как то связаны с банком, и не плохо было бы самим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расчитать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проценты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erriweather"/>
              <a:cs typeface="Arial" pitchFamily="34" charset="0"/>
            </a:endParaRPr>
          </a:p>
        </p:txBody>
      </p:sp>
      <p:pic>
        <p:nvPicPr>
          <p:cNvPr id="1026" name="Picture 2" descr="https://storage.yvision.kz/images/user/kanatuxya/Nb25O6GUwGvhvl1cNtO8i92xbF9N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9199"/>
            <a:ext cx="3071802" cy="19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приготовления фарша на 5 частей свинины взяли 3 части говядины . Сколько процентов фарша составляет говядина. </a:t>
            </a:r>
          </a:p>
          <a:p>
            <a:r>
              <a:rPr lang="ru-RU" dirty="0" smtClean="0"/>
              <a:t>Решение</a:t>
            </a:r>
            <a:endParaRPr lang="ru-RU" dirty="0" smtClean="0"/>
          </a:p>
          <a:p>
            <a:r>
              <a:rPr lang="ru-RU" dirty="0" smtClean="0"/>
              <a:t>5+3=8</a:t>
            </a:r>
          </a:p>
          <a:p>
            <a:r>
              <a:rPr lang="ru-RU" dirty="0" smtClean="0"/>
              <a:t>8Ч -100%</a:t>
            </a:r>
          </a:p>
          <a:p>
            <a:r>
              <a:rPr lang="ru-RU" dirty="0" smtClean="0"/>
              <a:t>3-Х%</a:t>
            </a:r>
          </a:p>
          <a:p>
            <a:r>
              <a:rPr lang="ru-RU" dirty="0" smtClean="0"/>
              <a:t>Х=3. </a:t>
            </a:r>
            <a:r>
              <a:rPr lang="ru-RU" smtClean="0"/>
              <a:t>100\8=37,5%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2.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Стройка или ремонт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Многие люди строят дома или хотя бы раз в жизни делают ремонт. Когда мы строили наш дом, </a:t>
            </a:r>
            <a:r>
              <a:rPr lang="ru-RU" sz="2400" dirty="0" smtClean="0">
                <a:solidFill>
                  <a:srgbClr val="000000"/>
                </a:solidFill>
                <a:latin typeface="Merriweather"/>
                <a:cs typeface="Arial" pitchFamily="34" charset="0"/>
              </a:rPr>
              <a:t>мы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посчитали, сколько нужно кирпичей, рейки,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страпилы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, листов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андулина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rriweather"/>
                <a:cs typeface="Arial" pitchFamily="34" charset="0"/>
              </a:rPr>
              <a:t> для крыши и т.д. и т.п. Это очень важно, потому что если точно не рассчитать будет больше расходов.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erriweather"/>
              <a:cs typeface="Arial" pitchFamily="34" charset="0"/>
            </a:endParaRPr>
          </a:p>
        </p:txBody>
      </p:sp>
      <p:pic>
        <p:nvPicPr>
          <p:cNvPr id="20482" name="Picture 2" descr="https://storage.yvision.kz/images/user/kanatuxya/AUe353c7XhVHcS29DgJ8MvM2RSDh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71810"/>
            <a:ext cx="5572132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900igr.net/datas/prazdniki/Prazdnichnye-meroprijatija/0025-025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42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математика</vt:lpstr>
      <vt:lpstr>Слайд 2</vt:lpstr>
      <vt:lpstr>Слайд 3</vt:lpstr>
      <vt:lpstr>Слайд 4</vt:lpstr>
      <vt:lpstr>Слайд 5</vt:lpstr>
      <vt:lpstr>задача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user</dc:creator>
  <cp:lastModifiedBy>user</cp:lastModifiedBy>
  <cp:revision>14</cp:revision>
  <dcterms:created xsi:type="dcterms:W3CDTF">2018-12-02T06:26:46Z</dcterms:created>
  <dcterms:modified xsi:type="dcterms:W3CDTF">2018-12-06T17:03:57Z</dcterms:modified>
</cp:coreProperties>
</file>