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7.jpeg" ContentType="image/jpeg"/>
  <Override PartName="/ppt/media/image3.png" ContentType="image/png"/>
  <Override PartName="/ppt/media/image1.jpeg" ContentType="image/jpeg"/>
  <Override PartName="/ppt/media/image22.gif" ContentType="image/gif"/>
  <Override PartName="/ppt/media/image2.png" ContentType="image/png"/>
  <Override PartName="/ppt/media/image4.jpeg" ContentType="image/jpeg"/>
  <Override PartName="/ppt/media/image5.png" ContentType="image/png"/>
  <Override PartName="/ppt/media/image6.png" ContentType="image/png"/>
  <Override PartName="/ppt/media/image9.png" ContentType="image/png"/>
  <Override PartName="/ppt/media/image7.jpeg" ContentType="image/jpeg"/>
  <Override PartName="/ppt/media/image23.jpeg" ContentType="image/jpeg"/>
  <Override PartName="/ppt/media/image8.png" ContentType="image/png"/>
  <Override PartName="/ppt/media/image10.jpeg" ContentType="image/jpeg"/>
  <Override PartName="/ppt/media/image11.png" ContentType="image/png"/>
  <Override PartName="/ppt/media/image18.jpeg" ContentType="image/jpeg"/>
  <Override PartName="/ppt/media/image12.png" ContentType="image/pn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9.jpeg" ContentType="image/jpeg"/>
  <Override PartName="/ppt/media/image20.jpeg" ContentType="image/jpeg"/>
  <Override PartName="/ppt/media/image28.jpeg" ContentType="image/jpeg"/>
  <Override PartName="/ppt/media/image21.gif" ContentType="image/gif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gif"/><Relationship Id="rId3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2.gif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2857320" y="500040"/>
            <a:ext cx="6143040" cy="17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1" lang="ru-RU" sz="6000" spc="-1" strike="noStrike">
                <a:solidFill>
                  <a:srgbClr val="f6189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Дымковская игрушка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5" name="Рисунок 3" descr=""/>
          <p:cNvPicPr/>
          <p:nvPr/>
        </p:nvPicPr>
        <p:blipFill>
          <a:blip r:embed="rId1"/>
          <a:stretch/>
        </p:blipFill>
        <p:spPr>
          <a:xfrm>
            <a:off x="1656000" y="2520360"/>
            <a:ext cx="5813280" cy="3959640"/>
          </a:xfrm>
          <a:prstGeom prst="rect">
            <a:avLst/>
          </a:prstGeom>
          <a:ln w="190440">
            <a:solidFill>
              <a:srgbClr val="0070c0"/>
            </a:solidFill>
            <a:round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ffffff"/>
            </a:extrusionClr>
          </a:sp3d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1792440" y="4800600"/>
            <a:ext cx="5485680" cy="565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2"/>
          <p:cNvSpPr/>
          <p:nvPr/>
        </p:nvSpPr>
        <p:spPr>
          <a:xfrm>
            <a:off x="1792440" y="5367240"/>
            <a:ext cx="5485680" cy="80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Дымковская игрушка так хороша, что ей посвятили памятник.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1" name="Рисунок 5" descr=""/>
          <p:cNvPicPr/>
          <p:nvPr/>
        </p:nvPicPr>
        <p:blipFill>
          <a:blip r:embed="rId1"/>
          <a:stretch/>
        </p:blipFill>
        <p:spPr>
          <a:xfrm>
            <a:off x="1223640" y="332640"/>
            <a:ext cx="7344000" cy="4896000"/>
          </a:xfrm>
          <a:prstGeom prst="rect">
            <a:avLst/>
          </a:prstGeom>
          <a:ln w="190440">
            <a:solidFill>
              <a:srgbClr val="7030a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1691640" y="1917000"/>
            <a:ext cx="6143040" cy="17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7200" spc="-1" strike="noStrike">
                <a:solidFill>
                  <a:srgbClr val="f61897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Спасибо за внимание!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928800" y="274680"/>
            <a:ext cx="79290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6189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Заголовок слайда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323640" y="4725000"/>
            <a:ext cx="8534160" cy="17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</a:t>
            </a:r>
            <a:r>
              <a:rPr b="0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Есть такая река Вятка. И неподалёку от реки есть село Дымково. Зимой, когда топятся печи, летом, когда туман, все село – будто в дыму, в дымке. Отсюда и название. Здесь в далекую старину и зародилась эта игрушка, которую и назвали, дымковской, или ласково – дымкой.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8" name="Рисунок 3" descr=""/>
          <p:cNvPicPr/>
          <p:nvPr/>
        </p:nvPicPr>
        <p:blipFill>
          <a:blip r:embed="rId1"/>
          <a:stretch/>
        </p:blipFill>
        <p:spPr>
          <a:xfrm>
            <a:off x="1547640" y="260640"/>
            <a:ext cx="6120000" cy="4607640"/>
          </a:xfrm>
          <a:prstGeom prst="rect">
            <a:avLst/>
          </a:prstGeom>
          <a:ln w="127080">
            <a:solidFill>
              <a:srgbClr val="00b0f0"/>
            </a:solidFill>
            <a:miter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1187640" y="5301360"/>
            <a:ext cx="7344000" cy="14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Всю зиму лепили мастера свои игрушки, чтобы весной вновь радоваться со всеми теплому, яркому солнышку, которое отражалось в весенних игрушках. Каждую весну шумела, кипела ярмарка-свистунья.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0" name="Picture 2" descr=""/>
          <p:cNvPicPr/>
          <p:nvPr/>
        </p:nvPicPr>
        <p:blipFill>
          <a:blip r:embed="rId1"/>
          <a:srcRect l="5377" t="0" r="5377" b="0"/>
          <a:stretch/>
        </p:blipFill>
        <p:spPr>
          <a:xfrm>
            <a:off x="1187640" y="260640"/>
            <a:ext cx="6984000" cy="4607640"/>
          </a:xfrm>
          <a:prstGeom prst="rect">
            <a:avLst/>
          </a:prstGeom>
          <a:ln w="190440">
            <a:solidFill>
              <a:srgbClr val="0070c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1403640" y="5157360"/>
            <a:ext cx="5874480" cy="101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Игрушку лепили из красной глины. А в глину добавляли песок. Потом игрушка ставили в печь, что бы глина застыла и стала крепкой.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2" name="Рисунок 10" descr=""/>
          <p:cNvPicPr/>
          <p:nvPr/>
        </p:nvPicPr>
        <p:blipFill>
          <a:blip r:embed="rId1"/>
          <a:stretch/>
        </p:blipFill>
        <p:spPr>
          <a:xfrm>
            <a:off x="1259640" y="188640"/>
            <a:ext cx="3409920" cy="417564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" name="Picture 2" descr=""/>
          <p:cNvPicPr/>
          <p:nvPr/>
        </p:nvPicPr>
        <p:blipFill>
          <a:blip r:embed="rId2"/>
          <a:stretch/>
        </p:blipFill>
        <p:spPr>
          <a:xfrm>
            <a:off x="5076000" y="188640"/>
            <a:ext cx="3087360" cy="4114080"/>
          </a:xfrm>
          <a:prstGeom prst="rect">
            <a:avLst/>
          </a:prstGeom>
          <a:ln w="190440">
            <a:solidFill>
              <a:srgbClr val="92d05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1691640" y="5157360"/>
            <a:ext cx="5485680" cy="10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Затем игрушки вынимали из печи и они остывали. Их выкрашивали в белый цвет . И затем мастер наносил узор.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5" name="Рисунок 6" descr=""/>
          <p:cNvPicPr/>
          <p:nvPr/>
        </p:nvPicPr>
        <p:blipFill>
          <a:blip r:embed="rId1"/>
          <a:stretch/>
        </p:blipFill>
        <p:spPr>
          <a:xfrm>
            <a:off x="971640" y="188640"/>
            <a:ext cx="3527640" cy="385416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6" name="Рисунок 7" descr=""/>
          <p:cNvPicPr/>
          <p:nvPr/>
        </p:nvPicPr>
        <p:blipFill>
          <a:blip r:embed="rId2"/>
          <a:stretch/>
        </p:blipFill>
        <p:spPr>
          <a:xfrm>
            <a:off x="4068000" y="1124640"/>
            <a:ext cx="4769280" cy="3576960"/>
          </a:xfrm>
          <a:prstGeom prst="rect">
            <a:avLst/>
          </a:prstGeom>
          <a:ln w="190440">
            <a:solidFill>
              <a:srgbClr val="00b0f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1331640" y="5085360"/>
            <a:ext cx="5874480" cy="14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Кружочки, клеточки, полоски 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Простой, казалось бы, узор,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Но отвести не в силах взор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От барыни и водоноски.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8" name="Рисунок 6" descr=""/>
          <p:cNvPicPr/>
          <p:nvPr/>
        </p:nvPicPr>
        <p:blipFill>
          <a:blip r:embed="rId1"/>
          <a:stretch/>
        </p:blipFill>
        <p:spPr>
          <a:xfrm>
            <a:off x="4068000" y="260640"/>
            <a:ext cx="4571280" cy="424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9" name="Рисунок 9" descr=""/>
          <p:cNvPicPr/>
          <p:nvPr/>
        </p:nvPicPr>
        <p:blipFill>
          <a:blip r:embed="rId2"/>
          <a:stretch/>
        </p:blipFill>
        <p:spPr>
          <a:xfrm>
            <a:off x="971640" y="404640"/>
            <a:ext cx="3656880" cy="4617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1187640" y="4221000"/>
            <a:ext cx="5485680" cy="220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Вот индюк нарядный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Весь такой он складный.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У большого индюка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Все расписаны бока.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Посмотрите – пышный хвост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У него совсем не прост!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Точно солнечный цветок,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 высокий гребешок.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1" name="Рисунок 5" descr=""/>
          <p:cNvPicPr/>
          <p:nvPr/>
        </p:nvPicPr>
        <p:blipFill>
          <a:blip r:embed="rId1"/>
          <a:stretch/>
        </p:blipFill>
        <p:spPr>
          <a:xfrm>
            <a:off x="467640" y="188640"/>
            <a:ext cx="3024360" cy="380916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2" name="Рисунок 6" descr=""/>
          <p:cNvPicPr/>
          <p:nvPr/>
        </p:nvPicPr>
        <p:blipFill>
          <a:blip r:embed="rId2"/>
          <a:stretch/>
        </p:blipFill>
        <p:spPr>
          <a:xfrm>
            <a:off x="3348000" y="1196640"/>
            <a:ext cx="3095640" cy="3455640"/>
          </a:xfrm>
          <a:prstGeom prst="rect">
            <a:avLst/>
          </a:prstGeom>
          <a:ln w="190440">
            <a:solidFill>
              <a:srgbClr val="00b05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" name="Рисунок 7" descr=""/>
          <p:cNvPicPr/>
          <p:nvPr/>
        </p:nvPicPr>
        <p:blipFill>
          <a:blip r:embed="rId3"/>
          <a:stretch/>
        </p:blipFill>
        <p:spPr>
          <a:xfrm>
            <a:off x="5940000" y="260640"/>
            <a:ext cx="3005280" cy="3907080"/>
          </a:xfrm>
          <a:prstGeom prst="rect">
            <a:avLst/>
          </a:prstGeom>
          <a:ln w="190440">
            <a:solidFill>
              <a:srgbClr val="00b0f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1792440" y="5373360"/>
            <a:ext cx="5485680" cy="12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У меня есть дружок 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Златогривый конюшок,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Эх, свистну, гикну, прокачусь.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 обратно ворочусь”.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5" name="Рисунок 6" descr=""/>
          <p:cNvPicPr/>
          <p:nvPr/>
        </p:nvPicPr>
        <p:blipFill>
          <a:blip r:embed="rId1"/>
          <a:stretch/>
        </p:blipFill>
        <p:spPr>
          <a:xfrm>
            <a:off x="827640" y="332640"/>
            <a:ext cx="4275000" cy="4823640"/>
          </a:xfrm>
          <a:prstGeom prst="rect">
            <a:avLst/>
          </a:prstGeom>
          <a:ln w="190440">
            <a:solidFill>
              <a:srgbClr val="f61897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6" name="Рисунок 7" descr=""/>
          <p:cNvPicPr/>
          <p:nvPr/>
        </p:nvPicPr>
        <p:blipFill>
          <a:blip r:embed="rId2"/>
          <a:stretch/>
        </p:blipFill>
        <p:spPr>
          <a:xfrm>
            <a:off x="5436000" y="332640"/>
            <a:ext cx="3526200" cy="3887640"/>
          </a:xfrm>
          <a:prstGeom prst="rect">
            <a:avLst/>
          </a:prstGeom>
          <a:ln w="190440">
            <a:solidFill>
              <a:srgbClr val="92d050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1763640" y="5805360"/>
            <a:ext cx="5485680" cy="71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Вот какие игрушки разные, красивые нарядные.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8" name="Рисунок 5" descr=""/>
          <p:cNvPicPr/>
          <p:nvPr/>
        </p:nvPicPr>
        <p:blipFill>
          <a:blip r:embed="rId1"/>
          <a:stretch/>
        </p:blipFill>
        <p:spPr>
          <a:xfrm>
            <a:off x="1475640" y="620640"/>
            <a:ext cx="6257880" cy="4743360"/>
          </a:xfrm>
          <a:prstGeom prst="rect">
            <a:avLst/>
          </a:prstGeom>
          <a:ln w="190440">
            <a:solidFill>
              <a:srgbClr val="f61897"/>
            </a:solidFill>
            <a:round/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дымка история</Template>
  <TotalTime>161</TotalTime>
  <Application>LibreOffice/5.2.3.3$Windows_X86_64 LibreOffice_project/d54a8868f08a7b39642414cf2c8ef2f228f780cf</Application>
  <Words>240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2013-11-12T08:22:05Z</dcterms:created>
  <dc:creator>Анатолий</dc:creator>
  <dc:description/>
  <dc:language>ru-RU</dc:language>
  <cp:lastModifiedBy/>
  <dcterms:modified xsi:type="dcterms:W3CDTF">2018-04-09T13:16:34Z</dcterms:modified>
  <cp:revision>19</cp:revision>
  <dc:subject/>
  <dc:title>Дымковская игрушка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  <property fmtid="{D5CDD505-2E9C-101B-9397-08002B2CF9AE}" pid="12" name="_TemplateID">
    <vt:lpwstr>TC019441559991</vt:lpwstr>
  </property>
</Properties>
</file>