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-90" y="-6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12/26/2018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12/26/2018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12/26/2018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12/26/2018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12/26/2018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12/26/2018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12/26/2018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Необычные виды спорта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Андреева Яна 10А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38433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937901"/>
          </a:xfrm>
        </p:spPr>
        <p:txBody>
          <a:bodyPr/>
          <a:lstStyle/>
          <a:p>
            <a:r>
              <a:rPr lang="ru-RU" dirty="0" smtClean="0"/>
              <a:t>Танцы с собакой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623701"/>
            <a:ext cx="5336849" cy="4243699"/>
          </a:xfrm>
        </p:spPr>
        <p:txBody>
          <a:bodyPr/>
          <a:lstStyle/>
          <a:p>
            <a:r>
              <a:rPr lang="ru-RU" dirty="0"/>
              <a:t>Танцы с собакой, известные также как кинологический фристайл, больше похожи на искусство, чем на спорт. Они сочетают в себе элементы тренировки, послушания и танца. Возможно, кому-то танцы с собакой покажутся просто веселым времяпрепровождением, однако на самом деле это вид спорта, в котором соревнуются владельцы домашних животных в США, Великобритании, Японии и других стран. Так что, если вы в поисках идеального партнера по танцам, советуем вам заглянуть в энциклопедию пород собак.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2291" y="1974079"/>
            <a:ext cx="4150472" cy="3368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36673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860989"/>
          </a:xfrm>
        </p:spPr>
        <p:txBody>
          <a:bodyPr/>
          <a:lstStyle/>
          <a:p>
            <a:r>
              <a:rPr lang="ru-RU" dirty="0" err="1"/>
              <a:t>Квиддич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34869" y="1444238"/>
            <a:ext cx="5345394" cy="4423161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Как и в книгах о Гарри Поттере, </a:t>
            </a:r>
            <a:r>
              <a:rPr lang="ru-RU" dirty="0" err="1"/>
              <a:t>квиддич</a:t>
            </a:r>
            <a:r>
              <a:rPr lang="ru-RU" dirty="0"/>
              <a:t> сочетает магию, атлетизм и чуточку кровожадности. Вы думаете, что, как вид спорта, </a:t>
            </a:r>
            <a:r>
              <a:rPr lang="ru-RU" dirty="0" err="1"/>
              <a:t>квиддич</a:t>
            </a:r>
            <a:r>
              <a:rPr lang="ru-RU" dirty="0"/>
              <a:t> в реальности просто не может существовать? Тем не менее, огромное количество поклонников Гарри Поттера просто не позволят каким-то законам физики встать у них на пути. Эти люди  без магических способностей, однако не лишенные амбиций и азарта, и они создали свой вариант </a:t>
            </a:r>
            <a:r>
              <a:rPr lang="ru-RU" dirty="0" err="1"/>
              <a:t>квиддича</a:t>
            </a:r>
            <a:r>
              <a:rPr lang="ru-RU" dirty="0"/>
              <a:t>, правда не такой волшебный и драматический.</a:t>
            </a:r>
          </a:p>
          <a:p>
            <a:endParaRPr lang="ru-RU" dirty="0"/>
          </a:p>
          <a:p>
            <a:r>
              <a:rPr lang="ru-RU" dirty="0"/>
              <a:t>Международная ассоциация по </a:t>
            </a:r>
            <a:r>
              <a:rPr lang="ru-RU" dirty="0" err="1"/>
              <a:t>квиддичу</a:t>
            </a:r>
            <a:r>
              <a:rPr lang="ru-RU" dirty="0"/>
              <a:t>, основанная в колледже </a:t>
            </a:r>
            <a:r>
              <a:rPr lang="ru-RU" dirty="0" err="1"/>
              <a:t>Миддлбери</a:t>
            </a:r>
            <a:r>
              <a:rPr lang="ru-RU" dirty="0"/>
              <a:t> в штате Вермонт, всего лишь за несколько лет выросла в сеть из сотен команд, которые можно найти на каждом континенте. В игре применяются те же правила и та же система подсчета очков, что и в книгах, лишь с одной большой разницей – на метле никто не летает.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0484" y="1762908"/>
            <a:ext cx="4664347" cy="3785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26375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835351"/>
          </a:xfrm>
        </p:spPr>
        <p:txBody>
          <a:bodyPr/>
          <a:lstStyle/>
          <a:p>
            <a:r>
              <a:rPr lang="ru-RU" dirty="0"/>
              <a:t>Игры деревенщины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521151"/>
            <a:ext cx="5020654" cy="4269336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Этот вид спорта не имеет ничего общего с настольными играми – вместо этого летние игры деревенщины в Восточном Дублине, штат Джорджия, предлагают вам такие спортивные состязания, как: метание сидений унитаза, плевки семечками или художественное падение животом в яму с грязью.</a:t>
            </a:r>
          </a:p>
          <a:p>
            <a:endParaRPr lang="ru-RU" dirty="0"/>
          </a:p>
          <a:p>
            <a:r>
              <a:rPr lang="ru-RU" dirty="0"/>
              <a:t>И хотя участники этих нелепых соревнований не получают столько славы, денег и контрактов с фирмой </a:t>
            </a:r>
            <a:r>
              <a:rPr lang="ru-RU" dirty="0" err="1"/>
              <a:t>Nike</a:t>
            </a:r>
            <a:r>
              <a:rPr lang="ru-RU" dirty="0"/>
              <a:t>, но нет никаких сомнений, что спортсмены должны </a:t>
            </a:r>
            <a:r>
              <a:rPr lang="ru-RU" dirty="0" err="1"/>
              <a:t>обладатьнедюжей</a:t>
            </a:r>
            <a:r>
              <a:rPr lang="ru-RU" dirty="0"/>
              <a:t> долей юмора, чтобы все лавры достались им.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3682" y="1665094"/>
            <a:ext cx="4905375" cy="398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568336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929355"/>
          </a:xfrm>
        </p:spPr>
        <p:txBody>
          <a:bodyPr/>
          <a:lstStyle/>
          <a:p>
            <a:r>
              <a:rPr lang="ru-RU" dirty="0"/>
              <a:t>Чемпионат по перетаскиванию жен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717705"/>
            <a:ext cx="5071929" cy="4149695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Бег с женами (фин. </a:t>
            </a:r>
            <a:r>
              <a:rPr lang="ru-RU" dirty="0" err="1"/>
              <a:t>Еukonkanto</a:t>
            </a:r>
            <a:r>
              <a:rPr lang="ru-RU" dirty="0"/>
              <a:t>) – незамысловатый вид спорта финского происхождения, который выглядит так: мужья преодолевают всевозможные препятствия с женой, которая висит в перевернутом положении, обхватив мужа за шею и спину.</a:t>
            </a:r>
          </a:p>
          <a:p>
            <a:endParaRPr lang="ru-RU" dirty="0"/>
          </a:p>
          <a:p>
            <a:r>
              <a:rPr lang="ru-RU" dirty="0"/>
              <a:t>Слава – это не единственный приз победителя. Счастливчиков, выигравших Мировой Чемпионат по перетаскиванию жен в </a:t>
            </a:r>
            <a:r>
              <a:rPr lang="ru-RU" dirty="0" err="1"/>
              <a:t>Сонкаярви</a:t>
            </a:r>
            <a:r>
              <a:rPr lang="ru-RU" dirty="0"/>
              <a:t> ожидает бочонок пива, весом с жену победителя.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6351" y="1717705"/>
            <a:ext cx="4905375" cy="398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86583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920809"/>
          </a:xfrm>
        </p:spPr>
        <p:txBody>
          <a:bodyPr/>
          <a:lstStyle/>
          <a:p>
            <a:r>
              <a:rPr lang="ru-RU" dirty="0" err="1"/>
              <a:t>Бузкаши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606609"/>
            <a:ext cx="5259936" cy="4260791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Это национальная игра, характерная для стран  Центральной Азии, в которую играют верхом на лошади – что делает ее схожей с поло. Но существует одно серьезное отличие </a:t>
            </a:r>
            <a:r>
              <a:rPr lang="ru-RU" dirty="0" err="1"/>
              <a:t>бузкаши</a:t>
            </a:r>
            <a:r>
              <a:rPr lang="ru-RU" dirty="0"/>
              <a:t> от поло – вместо деревянных клюшек и мяча, участники используют тушу коровы или козла.</a:t>
            </a:r>
          </a:p>
          <a:p>
            <a:endParaRPr lang="ru-RU" dirty="0"/>
          </a:p>
          <a:p>
            <a:r>
              <a:rPr lang="ru-RU" dirty="0"/>
              <a:t>Команда состоит из десяти игроков, пять из которых находятся в игре в любой момент времени. Игроки зарабатывают очки, путем перетаскивания туши через линию ворот противника. Учитывая тот факт, что в игре участвуют мертвые животные, неудивительно, что сама игра довольно дикая, а среди зрителей не обходится без жертв.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1450" y="1746279"/>
            <a:ext cx="4905375" cy="398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12850182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TM10001105[[fn=Урожай]]</Template>
  <TotalTime>10</TotalTime>
  <Words>496</Words>
  <Application>Microsoft Office PowerPoint</Application>
  <PresentationFormat>Произвольный</PresentationFormat>
  <Paragraphs>20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Crop</vt:lpstr>
      <vt:lpstr>Необычные виды спорта</vt:lpstr>
      <vt:lpstr>Танцы с собакой </vt:lpstr>
      <vt:lpstr>Квиддич</vt:lpstr>
      <vt:lpstr>Игры деревенщины</vt:lpstr>
      <vt:lpstr>Чемпионат по перетаскиванию жен</vt:lpstr>
      <vt:lpstr>Бузкаши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Необычные виды спорта</dc:title>
  <dc:creator>LENOVO</dc:creator>
  <cp:lastModifiedBy>user</cp:lastModifiedBy>
  <cp:revision>2</cp:revision>
  <dcterms:created xsi:type="dcterms:W3CDTF">2018-10-25T16:58:19Z</dcterms:created>
  <dcterms:modified xsi:type="dcterms:W3CDTF">2018-12-26T13:07:30Z</dcterms:modified>
</cp:coreProperties>
</file>