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6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«Правовые основы предпринимательской деятельности».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6431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Предпринимательство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Предпринимательство</a:t>
            </a:r>
            <a:r>
              <a:rPr lang="ru-RU" sz="4400" dirty="0" smtClean="0"/>
              <a:t> – экономическая деятельность, направленная на получение прибыли.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3367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Основы правового регулирования предпринимательства: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4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Свободная экономическая деятельность.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Поддержка конкуренции.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Многообразие форм собственности.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68585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Субъекты предпринимательской деятельности: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525963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b="1" dirty="0" smtClean="0"/>
              <a:t>Физические лица </a:t>
            </a:r>
            <a:r>
              <a:rPr lang="ru-RU" sz="4400" dirty="0" smtClean="0"/>
              <a:t>(ИП, фермерские хозяйства):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b="1" dirty="0" smtClean="0"/>
              <a:t>Юридические лица: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</a:t>
            </a:r>
            <a:r>
              <a:rPr lang="ru-RU" sz="4400" b="1" dirty="0" smtClean="0"/>
              <a:t>Товарищества</a:t>
            </a:r>
            <a:r>
              <a:rPr lang="ru-RU" sz="4400" dirty="0" smtClean="0"/>
              <a:t> (Полные, На вере).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</a:t>
            </a:r>
            <a:r>
              <a:rPr lang="ru-RU" sz="4400" b="1" dirty="0" smtClean="0"/>
              <a:t>Хозяйственные общества </a:t>
            </a:r>
            <a:r>
              <a:rPr lang="ru-RU" sz="4400" dirty="0" smtClean="0"/>
              <a:t>(ООО, ОДО, АО).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8585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Субъекты предпринимательской деятельности: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525963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</a:t>
            </a:r>
            <a:r>
              <a:rPr lang="ru-RU" sz="4400" b="1" dirty="0" smtClean="0"/>
              <a:t>Унитарные предприятия </a:t>
            </a:r>
            <a:r>
              <a:rPr lang="ru-RU" sz="4400" dirty="0" smtClean="0"/>
              <a:t>(государственные, муниципальные).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4195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Параграф </a:t>
            </a:r>
            <a:r>
              <a:rPr lang="ru-RU" sz="4400" dirty="0" smtClean="0"/>
              <a:t>6 </a:t>
            </a:r>
            <a:r>
              <a:rPr lang="ru-RU" sz="4400" dirty="0" smtClean="0"/>
              <a:t>– читать. Вопросы в конце параграфа (устно).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Подготовка к устному опросу по определениям.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137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120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Предпринимательство</vt:lpstr>
      <vt:lpstr>Основы правового регулирования предпринимательства:</vt:lpstr>
      <vt:lpstr>Субъекты предпринимательской деятельности:</vt:lpstr>
      <vt:lpstr>Субъекты предпринимательской деятельности: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Windows User</cp:lastModifiedBy>
  <cp:revision>4</cp:revision>
  <dcterms:created xsi:type="dcterms:W3CDTF">2018-10-07T16:51:13Z</dcterms:created>
  <dcterms:modified xsi:type="dcterms:W3CDTF">2018-10-07T16:59:52Z</dcterms:modified>
</cp:coreProperties>
</file>