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3" r:id="rId4"/>
    <p:sldId id="258" r:id="rId5"/>
    <p:sldId id="259" r:id="rId6"/>
    <p:sldId id="274" r:id="rId7"/>
    <p:sldId id="275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24" autoAdjust="0"/>
  </p:normalViewPr>
  <p:slideViewPr>
    <p:cSldViewPr>
      <p:cViewPr varScale="1">
        <p:scale>
          <a:sx n="63" d="100"/>
          <a:sy n="63" d="100"/>
        </p:scale>
        <p:origin x="-60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3D43-A25F-461C-B521-4DC43DADE2B5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24EF-AF17-4F4B-9740-122351628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3D43-A25F-461C-B521-4DC43DADE2B5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24EF-AF17-4F4B-9740-122351628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3D43-A25F-461C-B521-4DC43DADE2B5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24EF-AF17-4F4B-9740-122351628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3D43-A25F-461C-B521-4DC43DADE2B5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24EF-AF17-4F4B-9740-122351628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3D43-A25F-461C-B521-4DC43DADE2B5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24EF-AF17-4F4B-9740-122351628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3D43-A25F-461C-B521-4DC43DADE2B5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24EF-AF17-4F4B-9740-122351628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3D43-A25F-461C-B521-4DC43DADE2B5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24EF-AF17-4F4B-9740-122351628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3D43-A25F-461C-B521-4DC43DADE2B5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24EF-AF17-4F4B-9740-122351628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3D43-A25F-461C-B521-4DC43DADE2B5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24EF-AF17-4F4B-9740-122351628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3D43-A25F-461C-B521-4DC43DADE2B5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24EF-AF17-4F4B-9740-122351628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3D43-A25F-461C-B521-4DC43DADE2B5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BE124EF-AF17-4F4B-9740-1223516284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513D43-A25F-461C-B521-4DC43DADE2B5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E124EF-AF17-4F4B-9740-12235162847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980728"/>
            <a:ext cx="8003232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Типы монологической речи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Описание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196" name="Picture 4" descr="http://cs1.livemaster.ru/storage/a2/a3/0a467f2dc519682ac81cedf807--dlya-doma-interera-figurka-bolshaya-sova-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960"/>
            <a:ext cx="4000500" cy="3495675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-5065147"/>
            <a:ext cx="9079152" cy="10587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полнила: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Меденцова</a:t>
            </a:r>
            <a:r>
              <a:rPr kumimoji="0" lang="ru-RU" sz="2400" b="1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О.В.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87220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обучении описанию применяются следующие приемы: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276872"/>
            <a:ext cx="7560840" cy="3600400"/>
          </a:xfrm>
        </p:spPr>
        <p:txBody>
          <a:bodyPr/>
          <a:lstStyle/>
          <a:p>
            <a:pPr marL="514350" indent="-514350" algn="l">
              <a:buFont typeface="+mj-lt"/>
              <a:buAutoNum type="arabicPeriod"/>
            </a:pPr>
            <a:endParaRPr lang="ru-RU" dirty="0" smtClean="0"/>
          </a:p>
          <a:p>
            <a:pPr marL="514350" indent="-514350" algn="l">
              <a:buFont typeface="+mj-lt"/>
              <a:buAutoNum type="arabicPeriod"/>
            </a:pPr>
            <a:endParaRPr lang="ru-RU" dirty="0" smtClean="0"/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Мотивация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Игры – соревнования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Сюрпризные моменты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Поощрение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5121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Художественное описание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564904"/>
            <a:ext cx="7704856" cy="30738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1. Составление рассказов по предметной картине; </a:t>
            </a:r>
            <a:endParaRPr lang="ru-RU" dirty="0" smtClean="0"/>
          </a:p>
          <a:p>
            <a:pPr algn="ctr"/>
            <a:r>
              <a:rPr lang="ru-RU" b="1" dirty="0" smtClean="0"/>
              <a:t>2. Составление рассказов по сюжетной картине; </a:t>
            </a:r>
            <a:endParaRPr lang="ru-RU" dirty="0" smtClean="0"/>
          </a:p>
          <a:p>
            <a:pPr algn="ctr"/>
            <a:r>
              <a:rPr lang="ru-RU" b="1" dirty="0" smtClean="0"/>
              <a:t>3. Составление рассказов по пейзажной картине и натюрморту.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5"/>
            <a:ext cx="7774632" cy="180020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Обучение описательному рассказу по сюжетной картине</a:t>
            </a:r>
            <a:endParaRPr lang="ru-RU" sz="49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636912"/>
            <a:ext cx="8064896" cy="309634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 smtClean="0"/>
              <a:t> </a:t>
            </a:r>
            <a:endParaRPr lang="ru-RU" dirty="0" smtClean="0"/>
          </a:p>
          <a:p>
            <a:pPr lvl="0" algn="l"/>
            <a:r>
              <a:rPr lang="ru-RU" b="1" dirty="0" smtClean="0"/>
              <a:t>1. Вступительное слово-обращение педагога к детям перед показом картины или краткая, предваряющая процесс рассматривания, беседа с детьми.</a:t>
            </a:r>
            <a:endParaRPr lang="ru-RU" dirty="0" smtClean="0"/>
          </a:p>
          <a:p>
            <a:pPr lvl="0" algn="l"/>
            <a:r>
              <a:rPr lang="ru-RU" b="1" dirty="0" smtClean="0"/>
              <a:t>2. Вопросы воспитателя. </a:t>
            </a:r>
            <a:endParaRPr lang="ru-RU" dirty="0" smtClean="0"/>
          </a:p>
          <a:p>
            <a:pPr lvl="0" algn="l"/>
            <a:r>
              <a:rPr lang="ru-RU" b="1" dirty="0" smtClean="0"/>
              <a:t>3. Образец описания картины воспитателем. </a:t>
            </a:r>
            <a:endParaRPr lang="ru-RU" dirty="0" smtClean="0"/>
          </a:p>
          <a:p>
            <a:pPr lvl="0" algn="l"/>
            <a:r>
              <a:rPr lang="ru-RU" b="1" dirty="0" smtClean="0"/>
              <a:t> 4. Прием совместных действий, когда педагог начинает описание, а дети продолжают.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0649"/>
            <a:ext cx="7486600" cy="12961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>Составление рассказов по пейзажной картине: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712968" cy="5040560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/>
              <a:t>- </a:t>
            </a:r>
            <a:r>
              <a:rPr lang="ru-RU" sz="2000" b="1" dirty="0" smtClean="0"/>
              <a:t>использование поэтических произведений - повышает эмоциональное восприятие картины рассматривание ее в сопровождении музыки  о природе. </a:t>
            </a:r>
            <a:endParaRPr lang="ru-RU" sz="2000" dirty="0" smtClean="0"/>
          </a:p>
          <a:p>
            <a:pPr algn="l"/>
            <a:r>
              <a:rPr lang="ru-RU" sz="2000" b="1" dirty="0" smtClean="0"/>
              <a:t>- использование вопросов типа: «Что художнику кажется интересным, красивым?»; </a:t>
            </a:r>
            <a:endParaRPr lang="ru-RU" sz="2000" dirty="0" smtClean="0"/>
          </a:p>
          <a:p>
            <a:pPr algn="l"/>
            <a:r>
              <a:rPr lang="ru-RU" sz="2000" b="1" dirty="0" smtClean="0"/>
              <a:t>- одновременное рассматривание двух картин разных художников на одну и ту же тему (например: «Березовая роща» И.Левитана и А. Куинджи);</a:t>
            </a:r>
            <a:endParaRPr lang="ru-RU" sz="2000" dirty="0" smtClean="0"/>
          </a:p>
          <a:p>
            <a:pPr algn="l"/>
            <a:r>
              <a:rPr lang="ru-RU" sz="2000" b="1" dirty="0" smtClean="0"/>
              <a:t>-сравнение пейзажа на картине с личными наблюдениями (например: «Перед дождем» - представим «После дождя»);</a:t>
            </a:r>
            <a:endParaRPr lang="ru-RU" sz="2000" dirty="0" smtClean="0"/>
          </a:p>
          <a:p>
            <a:pPr algn="l"/>
            <a:r>
              <a:rPr lang="ru-RU" sz="2000" b="1" dirty="0" smtClean="0"/>
              <a:t>- специфические вопросы (прием вхождения в картину  например: пахнет душистой травой);</a:t>
            </a:r>
            <a:endParaRPr lang="ru-RU" sz="2000" dirty="0" smtClean="0"/>
          </a:p>
          <a:p>
            <a:pPr algn="l"/>
            <a:r>
              <a:rPr lang="ru-RU" sz="2000" b="1" dirty="0" smtClean="0"/>
              <a:t>-игровые приемы: «Кто больше увидит»; «Найди дерево по описанию». </a:t>
            </a:r>
            <a:endParaRPr lang="ru-RU" sz="2000" dirty="0" smtClean="0"/>
          </a:p>
          <a:p>
            <a:pPr algn="l"/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7"/>
            <a:ext cx="8134672" cy="201622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При обучении составлению описательных рассказов решаются следующие практические задачи: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348880"/>
            <a:ext cx="8352928" cy="3888432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/>
              <a:t>развитие умений ориентироваться в предложенном текстовом и наглядном материале при составлении собственного рассказа;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/>
              <a:t> активизация имеющихся у детей знаний и представлений об окружающем;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/>
              <a:t> уточнение и развитие пространственных и временных представлений;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/>
              <a:t> развитие воссоздающего и творческого воображения.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5841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3796" name="Picture 4" descr="https://d2yca1enuxtdrs.cloudfront.net/images/pa47vUmS/oZEkoWq78x5kO2ZRfcoQ/education-cartoon-ow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13" y="2801258"/>
            <a:ext cx="3851647" cy="3671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Описание</a:t>
            </a:r>
            <a:r>
              <a:rPr lang="ru-RU" dirty="0" smtClean="0"/>
              <a:t> –</a:t>
            </a:r>
            <a:r>
              <a:rPr lang="ru-RU" b="1" dirty="0" smtClean="0"/>
              <a:t>это тип речи, в котором словами изображается (описывается), рисуется  какой - то   объект. 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Цель описания</a:t>
            </a:r>
            <a:r>
              <a:rPr lang="ru-RU" dirty="0" smtClean="0"/>
              <a:t>: </a:t>
            </a:r>
            <a:r>
              <a:rPr lang="ru-RU" b="1" dirty="0" smtClean="0"/>
              <a:t>перечислить характерные особенности, свойства, качества объекта.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0849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Описание представляет собой своеобразный ответ на вопрос </a:t>
            </a:r>
            <a:r>
              <a:rPr lang="ru-RU" dirty="0" smtClean="0">
                <a:solidFill>
                  <a:srgbClr val="FF0000"/>
                </a:solidFill>
              </a:rPr>
              <a:t>«КАКОЙ?»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8280920" cy="108011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Описанию свойственно:</a:t>
            </a:r>
            <a:endParaRPr lang="ru-RU" sz="3200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568952" cy="5184576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мягкая структура;</a:t>
            </a:r>
          </a:p>
          <a:p>
            <a:pPr algn="l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чаще используются прилагательные, а также эпитеты, сравнения и метафоры; </a:t>
            </a:r>
          </a:p>
          <a:p>
            <a:pPr algn="l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характерна перечислительная интонация;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невозможно сочетание прошедшего, настоящего и будущего времени.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свойственны простые двусоставные, односоставные предложения и эллиптические (неполные) предложения. 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Описание состоит из трех частей: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начало       середина      конец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72000" y="1844824"/>
            <a:ext cx="2808312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572000" y="1916832"/>
            <a:ext cx="0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979712" y="1844824"/>
            <a:ext cx="2592288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0" dirty="0" smtClean="0">
                <a:effectLst/>
              </a:rPr>
              <a:t>Описание может быть:</a:t>
            </a:r>
            <a:endParaRPr lang="ru-RU" b="0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>
              <a:buFont typeface="Arial" pitchFamily="34" charset="0"/>
              <a:buChar char="•"/>
            </a:pPr>
            <a:r>
              <a:rPr lang="ru-RU" dirty="0" smtClean="0"/>
              <a:t>Развернутым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/>
              <a:t>Подробным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/>
              <a:t>Сжатым, кратким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052736"/>
            <a:ext cx="7772400" cy="1512168"/>
          </a:xfrm>
        </p:spPr>
        <p:txBody>
          <a:bodyPr/>
          <a:lstStyle/>
          <a:p>
            <a:pPr algn="ctr"/>
            <a:r>
              <a:rPr lang="ru-RU" sz="4400" dirty="0" smtClean="0">
                <a:effectLst/>
              </a:rPr>
              <a:t>В зависимости от того, что описывается, тексты-описания подразделяются на описания:</a:t>
            </a:r>
            <a:endParaRPr lang="ru-RU" sz="4400" dirty="0"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8074096" cy="38926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Предмета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Природы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Помещения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Архитектурного сооружения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Скульптурного изображения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Местности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Внешности человека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28803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Различают два основных вида описания:</a:t>
            </a:r>
            <a:br>
              <a:rPr lang="ru-RU" b="1" dirty="0" smtClean="0"/>
            </a:br>
            <a:r>
              <a:rPr lang="ru-RU" b="1" dirty="0" smtClean="0"/>
              <a:t>научное (деловое) и художественное</a:t>
            </a:r>
            <a:endParaRPr lang="ru-RU" dirty="0"/>
          </a:p>
        </p:txBody>
      </p:sp>
      <p:pic>
        <p:nvPicPr>
          <p:cNvPr id="40962" name="Picture 2" descr="http://www.emu.dk/sites/default/files/COLOURBOX1281496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36912"/>
            <a:ext cx="2987825" cy="3948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Приемы обучения деловому описанию: 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l">
              <a:buFont typeface="Arial" pitchFamily="34" charset="0"/>
              <a:buChar char="•"/>
            </a:pPr>
            <a:endParaRPr lang="ru-RU" dirty="0" smtClean="0"/>
          </a:p>
          <a:p>
            <a:pPr algn="l">
              <a:buFont typeface="Arial" pitchFamily="34" charset="0"/>
              <a:buChar char="•"/>
            </a:pPr>
            <a:r>
              <a:rPr lang="ru-RU" b="1" dirty="0" smtClean="0"/>
              <a:t>Совместное: пофразовое параллельное, сопряженное, коллективное</a:t>
            </a:r>
          </a:p>
          <a:p>
            <a:pPr algn="l">
              <a:buFont typeface="Arial" pitchFamily="34" charset="0"/>
              <a:buChar char="•"/>
            </a:pPr>
            <a:r>
              <a:rPr lang="ru-RU" b="1" dirty="0" smtClean="0"/>
              <a:t> Описание по памяти</a:t>
            </a:r>
          </a:p>
          <a:p>
            <a:pPr algn="l">
              <a:buFont typeface="Arial" pitchFamily="34" charset="0"/>
              <a:buChar char="•"/>
            </a:pPr>
            <a:r>
              <a:rPr lang="ru-RU" b="1" dirty="0" smtClean="0"/>
              <a:t> Индивидуальный и самостоятельный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375</TotalTime>
  <Words>385</Words>
  <Application>Microsoft Office PowerPoint</Application>
  <PresentationFormat>Экран (4:3)</PresentationFormat>
  <Paragraphs>107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Типы монологической речи  Описание</vt:lpstr>
      <vt:lpstr> Описание –это тип речи, в котором словами изображается (описывается), рисуется  какой - то   объект. . Цель описания: перечислить характерные особенности, свойства, качества объекта.</vt:lpstr>
      <vt:lpstr>Описание представляет собой своеобразный ответ на вопрос «КАКОЙ?»</vt:lpstr>
      <vt:lpstr>Описанию свойственно:</vt:lpstr>
      <vt:lpstr>Описание состоит из трех частей:      начало       середина      конец </vt:lpstr>
      <vt:lpstr>Описание может быть:</vt:lpstr>
      <vt:lpstr>В зависимости от того, что описывается, тексты-описания подразделяются на описания:</vt:lpstr>
      <vt:lpstr> Различают два основных вида описания: научное (деловое) и художественное</vt:lpstr>
      <vt:lpstr>Приемы обучения деловому описанию: </vt:lpstr>
      <vt:lpstr>В обучении описанию применяются следующие приемы:</vt:lpstr>
      <vt:lpstr>Художественное описание</vt:lpstr>
      <vt:lpstr>       Обучение описательному рассказу по сюжетной картине</vt:lpstr>
      <vt:lpstr>Составление рассказов по пейзажной картине:</vt:lpstr>
      <vt:lpstr>При обучении составлению описательных рассказов решаются следующие практические задачи: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речи. Описание.</dc:title>
  <dc:creator>Windows User</dc:creator>
  <cp:lastModifiedBy>Компьютер</cp:lastModifiedBy>
  <cp:revision>41</cp:revision>
  <dcterms:created xsi:type="dcterms:W3CDTF">2016-01-13T15:36:36Z</dcterms:created>
  <dcterms:modified xsi:type="dcterms:W3CDTF">2018-12-22T18:25:33Z</dcterms:modified>
</cp:coreProperties>
</file>