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36"/>
  </p:notesMasterIdLst>
  <p:sldIdLst>
    <p:sldId id="347" r:id="rId2"/>
    <p:sldId id="346" r:id="rId3"/>
    <p:sldId id="258" r:id="rId4"/>
    <p:sldId id="320" r:id="rId5"/>
    <p:sldId id="257" r:id="rId6"/>
    <p:sldId id="285" r:id="rId7"/>
    <p:sldId id="321" r:id="rId8"/>
    <p:sldId id="322" r:id="rId9"/>
    <p:sldId id="325" r:id="rId10"/>
    <p:sldId id="330" r:id="rId11"/>
    <p:sldId id="326" r:id="rId12"/>
    <p:sldId id="267" r:id="rId13"/>
    <p:sldId id="327" r:id="rId14"/>
    <p:sldId id="259" r:id="rId15"/>
    <p:sldId id="329" r:id="rId16"/>
    <p:sldId id="268" r:id="rId17"/>
    <p:sldId id="331" r:id="rId18"/>
    <p:sldId id="333" r:id="rId19"/>
    <p:sldId id="334" r:id="rId20"/>
    <p:sldId id="269" r:id="rId21"/>
    <p:sldId id="338" r:id="rId22"/>
    <p:sldId id="271" r:id="rId23"/>
    <p:sldId id="273" r:id="rId24"/>
    <p:sldId id="274" r:id="rId25"/>
    <p:sldId id="275" r:id="rId26"/>
    <p:sldId id="339" r:id="rId27"/>
    <p:sldId id="340" r:id="rId28"/>
    <p:sldId id="344" r:id="rId29"/>
    <p:sldId id="280" r:id="rId30"/>
    <p:sldId id="342" r:id="rId31"/>
    <p:sldId id="288" r:id="rId32"/>
    <p:sldId id="300" r:id="rId33"/>
    <p:sldId id="307" r:id="rId34"/>
    <p:sldId id="30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0E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DB16C-4F4C-4607-B78C-175FADEF6E6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F99CC-E09C-4B29-A5A0-AEB226B7C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713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5F2039-6552-4DD7-93FA-5720237D7DE8}" type="slidenum">
              <a:rPr lang="ru-RU" smtClean="0">
                <a:latin typeface="Arial" charset="0"/>
              </a:rPr>
              <a:pPr/>
              <a:t>2</a:t>
            </a:fld>
            <a:endParaRPr lang="ru-RU" smtClean="0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8D5F5C-8613-40BF-A4B0-1B69CD65C281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D63B81-79DB-445D-BF9B-BAF09AAAE0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78595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100" b="1" cap="none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Презентация</a:t>
            </a:r>
            <a:br>
              <a:rPr lang="ru-RU" sz="3100" b="1" cap="none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100" b="1" cap="none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к внеклассному мероприятию «Край любимый» </a:t>
            </a:r>
            <a:br>
              <a:rPr lang="ru-RU" sz="3100" b="1" cap="none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100" b="1" cap="none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для 4 класса, посвящённому творчеству С.А.Есенина. </a:t>
            </a:r>
            <a:r>
              <a:rPr lang="ru-RU" sz="22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2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0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Администратор\Documents\Клиншова Е.А\03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816567"/>
            <a:ext cx="5857916" cy="33269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71736" y="5286388"/>
            <a:ext cx="428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Подготовила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МБОУ «Школа №32» г. Рязани</a:t>
            </a:r>
          </a:p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Клиншова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Елена Анатольевна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Спас-Клепиковская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учительская школа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434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57338"/>
            <a:ext cx="8207375" cy="4679950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Есенин4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2989262" cy="4752975"/>
          </a:xfrm>
          <a:noFill/>
        </p:spPr>
      </p:pic>
      <p:pic>
        <p:nvPicPr>
          <p:cNvPr id="26627" name="Picture 6" descr="Есенин3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75" y="785813"/>
            <a:ext cx="5267325" cy="3071812"/>
          </a:xfrm>
          <a:noFill/>
        </p:spPr>
      </p:pic>
      <p:sp>
        <p:nvSpPr>
          <p:cNvPr id="18436" name="Text Box 9"/>
          <p:cNvSpPr txBox="1">
            <a:spLocks noChangeArrowheads="1"/>
          </p:cNvSpPr>
          <p:nvPr/>
        </p:nvSpPr>
        <p:spPr bwMode="auto">
          <a:xfrm>
            <a:off x="857250" y="5286375"/>
            <a:ext cx="23050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Мать Сергея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Есенина. 1946 г.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Text Box 10"/>
          <p:cNvSpPr txBox="1">
            <a:spLocks noChangeArrowheads="1"/>
          </p:cNvSpPr>
          <p:nvPr/>
        </p:nvSpPr>
        <p:spPr bwMode="auto">
          <a:xfrm>
            <a:off x="4786313" y="4214813"/>
            <a:ext cx="30241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Есенин с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матерью. 1925 г.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1268" name="Picture 4" descr="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4813"/>
            <a:ext cx="8753475" cy="577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ctrTitle"/>
          </p:nvPr>
        </p:nvSpPr>
        <p:spPr>
          <a:xfrm>
            <a:off x="3059113" y="1700213"/>
            <a:ext cx="5399087" cy="1900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789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7892" name="Picture 2" descr="C:\Users\user\Desktop\есенин фото\700 точек\0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88"/>
            <a:ext cx="4568825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0"/>
            <a:ext cx="43502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Есенин с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сестрами Катей и Шурой.</a:t>
            </a:r>
          </a:p>
          <a:p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1912 г.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0"/>
            <a:ext cx="3357562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4786313" y="5643563"/>
            <a:ext cx="457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Сестры Екатерина Александровна (1905-1977) и Александра Александровна (1911-1981).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картинка с изображением дворняги со щенк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14290"/>
            <a:ext cx="4572032" cy="3442266"/>
          </a:xfrm>
          <a:prstGeom prst="rect">
            <a:avLst/>
          </a:prstGeom>
          <a:noFill/>
        </p:spPr>
      </p:pic>
      <p:pic>
        <p:nvPicPr>
          <p:cNvPr id="4" name="Picture 2" descr="http://mir45.ru/images/storage/f/o/t/460_foto08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000504"/>
            <a:ext cx="3119438" cy="2339580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картинка с изображением дворняги со щенкам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4071942"/>
            <a:ext cx="4082171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2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466725"/>
            <a:ext cx="8075612" cy="109061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Я покинул родимый дом…»</a:t>
            </a:r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459413" y="1628775"/>
            <a:ext cx="3684587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конце июля 1912 г. Сергей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Есенин отправляется в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Москву, в Педагогический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институт, но учиться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там не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захотел.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покинул родимый дом,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Голубую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оставил Русь.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три звезды березняк над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прудом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Теплит матери  старой грусть.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не скоро, не скоро вернусь!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Долго петь и звенеть пурге.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Стережет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голубую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Русь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Старый клен на одной ноге.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(«Мой путь»,1925) 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i="1" dirty="0" smtClean="0">
              <a:latin typeface="Century Gothic" pitchFamily="34" charset="0"/>
            </a:endParaRPr>
          </a:p>
        </p:txBody>
      </p:sp>
      <p:pic>
        <p:nvPicPr>
          <p:cNvPr id="14340" name="Picture 13" descr="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00213"/>
            <a:ext cx="4932363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05SC0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84313"/>
            <a:ext cx="4681538" cy="4827587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16387" name="Picture 4" descr="nb1533-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7313" y="1484313"/>
            <a:ext cx="3662362" cy="5040312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Первая книга стихов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ctrTitle"/>
          </p:nvPr>
        </p:nvSpPr>
        <p:spPr>
          <a:xfrm>
            <a:off x="3059113" y="1700213"/>
            <a:ext cx="5399087" cy="1900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686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6868" name="Picture 3" descr="C:\Users\user\Desktop\есенин фото\дом\640px-Ru_konstantinovo_dom_roditelej_esenina_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7" y="785794"/>
            <a:ext cx="3757792" cy="5340369"/>
          </a:xfrm>
          <a:prstGeom prst="rect">
            <a:avLst/>
          </a:prstGeom>
          <a:noFill/>
        </p:spPr>
      </p:pic>
      <p:sp>
        <p:nvSpPr>
          <p:cNvPr id="1127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284663" y="714356"/>
            <a:ext cx="4859337" cy="5111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Отговорила роща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золотая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Березовым, веселым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языком,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журавли, печально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пролетая,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Уж не жалеют больше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ни о  ком.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С.Есенин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71934" y="1428736"/>
            <a:ext cx="4857784" cy="372905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4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5400" b="1" dirty="0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Сергей                  Есенин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1895-1925</a:t>
            </a:r>
          </a:p>
        </p:txBody>
      </p:sp>
      <p:pic>
        <p:nvPicPr>
          <p:cNvPr id="5124" name="Picture 6" descr="портре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57232"/>
            <a:ext cx="3837667" cy="471490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Guntact Фору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549275"/>
            <a:ext cx="3919538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9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                                       </a:t>
            </a:r>
            <a:endParaRPr lang="ru-RU" sz="1800" b="1" smtClean="0">
              <a:latin typeface="Century Gothic" pitchFamily="34" charset="0"/>
            </a:endParaRPr>
          </a:p>
        </p:txBody>
      </p:sp>
      <p:sp>
        <p:nvSpPr>
          <p:cNvPr id="92168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268413"/>
            <a:ext cx="4038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стоит береза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сонной тишине.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горят снежинки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золотом огне.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 заря, лениво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Обходя кругом,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Обсыпает ветки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Новым серебром.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( « Береза »,1913 )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b="1" i="1" dirty="0" smtClean="0">
              <a:latin typeface="Century Gothic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b="1" i="1" dirty="0" smtClean="0">
              <a:latin typeface="Century Gothic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i="1" dirty="0" smtClean="0">
                <a:latin typeface="Century Gothic" pitchFamily="34" charset="0"/>
              </a:rPr>
              <a:t>       </a:t>
            </a:r>
            <a:endParaRPr lang="ru-RU" sz="1800" b="1" i="1" dirty="0" smtClean="0">
              <a:latin typeface="Century Gothic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ctrTitle"/>
          </p:nvPr>
        </p:nvSpPr>
        <p:spPr>
          <a:xfrm>
            <a:off x="3059113" y="1700213"/>
            <a:ext cx="5399087" cy="1900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427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4276" name="Picture 2" descr="C:\Users\user\Desktop\есенин фото\портрет\948143699206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16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3" descr="C:\Users\user\Desktop\есенин фото\s-a-esenin-cheremuha-1391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0"/>
            <a:ext cx="4427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4175125" y="2428868"/>
            <a:ext cx="496887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Гой ты, Русь, моя родная,</a:t>
            </a:r>
          </a:p>
          <a:p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Хаты — в ризах образа…</a:t>
            </a:r>
          </a:p>
          <a:p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видать конца и края— </a:t>
            </a:r>
          </a:p>
          <a:p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Только синь сосет глаза.</a:t>
            </a:r>
            <a:r>
              <a:rPr lang="ru-RU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101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3587750" cy="4608513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7813"/>
            <a:ext cx="8218487" cy="264636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«Россия! Какое хорошее слово… И «роса», и «сила», и «синее что-то»…»</a:t>
            </a:r>
            <a:r>
              <a:rPr lang="ru-RU" sz="3600" b="0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                                   С.Есенин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928934"/>
            <a:ext cx="6929486" cy="356235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403350" y="2420938"/>
            <a:ext cx="61928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147050" cy="156686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«Нет поэта без Родины!»</a:t>
            </a:r>
            <a:r>
              <a:rPr lang="ru-RU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С.Есенин</a:t>
            </a:r>
          </a:p>
        </p:txBody>
      </p:sp>
      <p:pic>
        <p:nvPicPr>
          <p:cNvPr id="717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071678"/>
            <a:ext cx="6000792" cy="4429125"/>
          </a:xfrm>
          <a:noFill/>
          <a:ln w="76200" cmpd="tri">
            <a:solidFill>
              <a:srgbClr val="00000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1431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«Моя лирика жива одной большой любовью, любовью к Родине!»</a:t>
            </a:r>
            <a:r>
              <a:rPr lang="ru-RU" sz="3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С.Есенин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2357430"/>
            <a:ext cx="7620000" cy="4038600"/>
          </a:xfrm>
          <a:noFill/>
          <a:ln w="57150" cmpd="thinThick">
            <a:solidFill>
              <a:srgbClr val="00000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4663" y="277813"/>
            <a:ext cx="4391025" cy="2214562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36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«Страна </a:t>
            </a:r>
            <a:br>
              <a:rPr lang="ru-RU" sz="36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берёзового </a:t>
            </a:r>
            <a:br>
              <a:rPr lang="ru-RU" sz="36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ситца…»</a:t>
            </a:r>
            <a:r>
              <a:rPr lang="ru-RU" sz="3200" b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br>
              <a:rPr lang="ru-RU" sz="3200" b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b="0" smtClean="0"/>
              <a:t>                     С.Есенин</a:t>
            </a:r>
          </a:p>
        </p:txBody>
      </p:sp>
      <p:pic>
        <p:nvPicPr>
          <p:cNvPr id="9223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9058" y="2500306"/>
            <a:ext cx="5038725" cy="4000500"/>
          </a:xfrm>
          <a:noFill/>
          <a:ln w="57150" cmpd="thinThick">
            <a:solidFill>
              <a:srgbClr val="000000"/>
            </a:solidFill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620713"/>
            <a:ext cx="3559175" cy="4875212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ctrTitle"/>
          </p:nvPr>
        </p:nvSpPr>
        <p:spPr>
          <a:xfrm>
            <a:off x="3059113" y="1700213"/>
            <a:ext cx="5399087" cy="1900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017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0180" name="Picture 2" descr="C:\Users\user\Desktop\есенин фото\новые есение\g59_8650_20220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Прямоугольник 1"/>
          <p:cNvSpPr>
            <a:spLocks noChangeArrowheads="1"/>
          </p:cNvSpPr>
          <p:nvPr/>
        </p:nvSpPr>
        <p:spPr bwMode="auto">
          <a:xfrm>
            <a:off x="214313" y="285750"/>
            <a:ext cx="87153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24 декабря Сергей Есенин приехал в Ленинград и остановился в гостинице "</a:t>
            </a:r>
            <a:r>
              <a:rPr lang="ru-RU" altLang="ru-RU" sz="2800" dirty="0" err="1">
                <a:latin typeface="Times New Roman" pitchFamily="18" charset="0"/>
                <a:cs typeface="Times New Roman" pitchFamily="18" charset="0"/>
              </a:rPr>
              <a:t>Англетер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". </a:t>
            </a:r>
          </a:p>
        </p:txBody>
      </p:sp>
      <p:pic>
        <p:nvPicPr>
          <p:cNvPr id="5120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000250"/>
            <a:ext cx="45720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1317625"/>
            <a:ext cx="3929063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18488" cy="12065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Памятник С.А.Есенину </a:t>
            </a: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Ваганьковском кладбище в Москве</a:t>
            </a:r>
          </a:p>
        </p:txBody>
      </p:sp>
      <p:pic>
        <p:nvPicPr>
          <p:cNvPr id="1433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0700" y="1702594"/>
            <a:ext cx="5715000" cy="4229100"/>
          </a:xfrm>
          <a:noFill/>
          <a:ln w="57150" cmpd="thickThin">
            <a:solidFill>
              <a:srgbClr val="00000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714375"/>
            <a:ext cx="75533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5857893"/>
            <a:ext cx="84296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Родившись в таком живописном краю, поневоле запишешь стихи. Константиново - Родина Сергея Есенина, берег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Оки.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214313"/>
            <a:ext cx="4603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    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787900" y="549275"/>
            <a:ext cx="3816350" cy="23749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Село Константиново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Рязанская область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4381500" cy="3286125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250825" y="4221163"/>
            <a:ext cx="43561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любил этот дом деревянный,</a:t>
            </a:r>
            <a:b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бревнах теплилась грозная </a:t>
            </a:r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морщь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Наша печь как-то дико и странно</a:t>
            </a:r>
            <a:b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Завывала в дождливую ночь.</a:t>
            </a:r>
            <a:r>
              <a:rPr lang="ru-RU" sz="20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7563"/>
            <a:ext cx="4402138" cy="33020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ctrTitle"/>
          </p:nvPr>
        </p:nvSpPr>
        <p:spPr>
          <a:xfrm>
            <a:off x="3059113" y="1700213"/>
            <a:ext cx="5399087" cy="1900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277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2" name="Picture 2" descr="C:\Users\user\Desktop\есенин фото\дом\23505829_Vid_muze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ctrTitle"/>
          </p:nvPr>
        </p:nvSpPr>
        <p:spPr>
          <a:xfrm>
            <a:off x="3059113" y="1700213"/>
            <a:ext cx="5399087" cy="1900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837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8372" name="Picture 2" descr="C:\Users\user\Desktop\есенин фото\портрет\_VUAnBSL3t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16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3" descr="C:\Users\user\Desktop\есенин фото\x_cf46687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0"/>
            <a:ext cx="4427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Заголовок 1"/>
          <p:cNvSpPr>
            <a:spLocks noGrp="1"/>
          </p:cNvSpPr>
          <p:nvPr>
            <p:ph type="ctrTitle"/>
          </p:nvPr>
        </p:nvSpPr>
        <p:spPr>
          <a:xfrm>
            <a:off x="3059113" y="1700213"/>
            <a:ext cx="5399087" cy="1900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9011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0116" name="Picture 2" descr="C:\Users\user\Desktop\есенин фото\памятники\img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Заголовок 1"/>
          <p:cNvSpPr>
            <a:spLocks noGrp="1"/>
          </p:cNvSpPr>
          <p:nvPr>
            <p:ph type="ctrTitle"/>
          </p:nvPr>
        </p:nvSpPr>
        <p:spPr>
          <a:xfrm>
            <a:off x="3059113" y="1700213"/>
            <a:ext cx="5399087" cy="1900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8806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8068" name="Picture 2" descr="C:\Users\user\Desktop\есенин фото\памятники\542e2a8305e30c0e0fbf53ae_680x51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ctrTitle"/>
          </p:nvPr>
        </p:nvSpPr>
        <p:spPr>
          <a:xfrm>
            <a:off x="3059113" y="1700213"/>
            <a:ext cx="5399087" cy="1900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301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3012" name="Picture 2" descr="C:\Users\user\Desktop\есенин фото\портрет\DSC07677a-52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4572000" y="214313"/>
            <a:ext cx="435768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Сергей Александрович Есенин родился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21 сентября ( 3 октября)1895 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г. в селе Константиново Рязанской губернии в семье зажиточных крестьян.</a:t>
            </a: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84663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0" y="621188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Александр Никитич Есенин (1873-1931)  Татьяна Федоровна Есенина (Титова) (1865-1955).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84663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ctrTitle"/>
          </p:nvPr>
        </p:nvSpPr>
        <p:spPr>
          <a:xfrm>
            <a:off x="3059113" y="1700213"/>
            <a:ext cx="5399087" cy="1900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560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4" name="Picture 2" descr="C:\Users\user\Desktop\есенин фото\700 точек\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Картинки по запросу фото деда с. Есен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4214842" cy="647777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20" y="1643050"/>
            <a:ext cx="4286280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Фёдор Андреевич Титов- дед поэта по матери. 1926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ctrTitle"/>
          </p:nvPr>
        </p:nvSpPr>
        <p:spPr>
          <a:xfrm>
            <a:off x="3059113" y="1700213"/>
            <a:ext cx="5399087" cy="1900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505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5060" name="Picture 2" descr="C:\Users\user\Desktop\есенин фото\новые есение\432-6445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5072066" y="836712"/>
            <a:ext cx="3857652" cy="2448272"/>
          </a:xfrm>
          <a:extLst/>
        </p:spPr>
        <p:txBody>
          <a:bodyPr>
            <a:noAutofit/>
          </a:bodyPr>
          <a:lstStyle/>
          <a:p>
            <a:pPr>
              <a:defRPr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Школа, в которой учился С. Есенин</a:t>
            </a:r>
          </a:p>
        </p:txBody>
      </p:sp>
      <p:pic>
        <p:nvPicPr>
          <p:cNvPr id="39939" name="Picture 2" descr="C:\Users\user\Desktop\есенин фото\700 точек\befda3386b952470affd4a2160f7333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716338"/>
            <a:ext cx="4284662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 descr="C:\Users\user\Desktop\есенин фото\дом\начальная школ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342" y="857232"/>
            <a:ext cx="4585534" cy="382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458</TotalTime>
  <Words>373</Words>
  <Application>Microsoft Office PowerPoint</Application>
  <PresentationFormat>Экран (4:3)</PresentationFormat>
  <Paragraphs>87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Трек</vt:lpstr>
      <vt:lpstr>Презентация  к внеклассному мероприятию «Край любимый»  для 4 класса, посвящённому творчеству С.А.Есенина.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Школа, в которой учился С. Есенин</vt:lpstr>
      <vt:lpstr>Спас-Клепиковская учительская школа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 Я покинул родимый дом…»</vt:lpstr>
      <vt:lpstr>Первая книга стихов</vt:lpstr>
      <vt:lpstr>Презентация PowerPoint</vt:lpstr>
      <vt:lpstr>Презентация PowerPoint</vt:lpstr>
      <vt:lpstr>                                       </vt:lpstr>
      <vt:lpstr>Презентация PowerPoint</vt:lpstr>
      <vt:lpstr>Презентация PowerPoint</vt:lpstr>
      <vt:lpstr>«Россия! Какое хорошее слово… И «роса», и «сила», и «синее что-то»…»                                     С.Есенин</vt:lpstr>
      <vt:lpstr>«Нет поэта без Родины!»                                        С.Есенин</vt:lpstr>
      <vt:lpstr>«Моя лирика жива одной большой любовью, любовью к Родине!»                                      С.Есенин</vt:lpstr>
      <vt:lpstr> «Страна          берёзового                 ситца…»                        С.Есенин</vt:lpstr>
      <vt:lpstr>Презентация PowerPoint</vt:lpstr>
      <vt:lpstr>Презентация PowerPoint</vt:lpstr>
      <vt:lpstr>Памятник С.А.Есенину  на Ваганьковском кладбище в Москве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63</cp:revision>
  <dcterms:created xsi:type="dcterms:W3CDTF">2016-10-08T17:18:38Z</dcterms:created>
  <dcterms:modified xsi:type="dcterms:W3CDTF">2019-01-02T15:54:08Z</dcterms:modified>
</cp:coreProperties>
</file>