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5" r:id="rId5"/>
    <p:sldId id="264" r:id="rId6"/>
    <p:sldId id="263" r:id="rId7"/>
    <p:sldId id="262" r:id="rId8"/>
    <p:sldId id="261" r:id="rId9"/>
    <p:sldId id="269" r:id="rId10"/>
    <p:sldId id="268" r:id="rId11"/>
    <p:sldId id="267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-12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25086" y="365126"/>
            <a:ext cx="5690263" cy="467387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МК ДОУ Павловский детский сад № 5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05969" y="1730090"/>
            <a:ext cx="5949571" cy="435133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Взаимодействие родителей и инструктора по физической культуре по физкультурно-оздоровительной работе</a:t>
            </a:r>
          </a:p>
          <a:p>
            <a:pPr algn="ctr">
              <a:buNone/>
            </a:pPr>
            <a:endParaRPr lang="ru-RU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Подготовила:  инструктор по физической     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                   культуре Бережная Н. С.</a:t>
            </a:r>
            <a:endParaRPr lang="ru-RU" sz="1800" b="1" i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38233" y="365126"/>
            <a:ext cx="6632811" cy="1325563"/>
          </a:xfrm>
        </p:spPr>
        <p:txBody>
          <a:bodyPr>
            <a:normAutofit fontScale="90000"/>
          </a:bodyPr>
          <a:lstStyle/>
          <a:p>
            <a:pPr marL="342900">
              <a:defRPr/>
            </a:pP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7. </a:t>
            </a:r>
            <a:r>
              <a:rPr lang="ru-RU" sz="1800" b="1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Родительское собрание</a:t>
            </a:r>
            <a:r>
              <a:rPr lang="ru-RU" sz="1800" u="sng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 </a:t>
            </a: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– позволяет наладить более  близкий контакт с семьёй воспитанников, обсудить интересующие вопросы, обменяться мнениями в том или ином направлении работы дошкольного учреждения, наметить дальнейшие планы. </a:t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      </a:t>
            </a:r>
            <a:r>
              <a:rPr lang="ru-RU" sz="1800" b="1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Анкетирование</a:t>
            </a:r>
            <a:r>
              <a:rPr lang="ru-RU" sz="1800" b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 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– </a:t>
            </a: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необходимо для выявления значимости отдельных факторов, предусматривающие получение разнообразных данных, сведений и характеристик. Они позволяют изучить культуру здоровья семьи, выявить индивидуальные особенности детей для построения дальнейшей работы с ними и внедрения эффективных программ физкультурно-оздоровительной направленности в семью.</a:t>
            </a: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1800" dirty="0">
              <a:latin typeface="Georgia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33572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Результативность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25683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5999" y="1720840"/>
            <a:ext cx="643491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Родители становятся более компетентны в вопросах оздоровления и физического развития ребёнка, что побуждает их принимать участия в наиболее открытых мероприятиях, таких как праздники, мастер – классы. Как показывает мой опыт работы, родители, которые преодолев стеснения во время открытых мероприятий в ДОУ, становятся более активными участниками жизни ребёнка в школе (с охотой вступают в родительский комитет, участвуют в различных проектах и т.п.).</a:t>
            </a:r>
          </a:p>
        </p:txBody>
      </p:sp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3"/>
            <a:ext cx="58335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ctr">
              <a:lnSpc>
                <a:spcPct val="150000"/>
              </a:lnSpc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СПАСИБО ЗА ВНИМАНИЕ!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Georgi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121624" y="365126"/>
            <a:ext cx="4393726" cy="549274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Актуальность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983545" y="1477107"/>
            <a:ext cx="6887500" cy="46998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              На современном этапе у родителей часто наблюдается нехватка времени, недостаток знаний, а зачастую личные стереотипы  не дают возможность быть активными участниками развития  и воспитания своего  ребёнка.         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               Но не смотря на различные жизненные проблемы,                                               каждый из родителей хочет видеть своего ребёнка                                         здоровым, сильным и крепким.                              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               Задача детского сада, в том числе и в лице инструктора по                                         физической культуре помочь каждой семье вырастить и воспитать  здорового человека во всех аспектах данного понятия.  Движение – основное проявление жизни, в то же время оно является и средством гармоничного развития личности.</a:t>
            </a:r>
          </a:p>
          <a:p>
            <a:pPr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2101" y="1249739"/>
            <a:ext cx="691259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Целью взаимодействия инструктора по физической культуре и семьи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 является: 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содействие повышению двигательной активности и общего физического развития детей через организацию целенаправленной совместной деятельности педагога и родителей.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8220" y="559189"/>
            <a:ext cx="60508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Приоритетными задачами в работе с семьёй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 выделяю: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Georgi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2"/>
            <a:ext cx="6942144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6346" y="1506015"/>
            <a:ext cx="65509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*  повышение компетенции родителей в физическом развитии и воспитании ребёнка,</a:t>
            </a:r>
          </a:p>
          <a:p>
            <a:pPr marL="342900"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*  приобщение родителей  к  участию в жизни детского сада через поиск и внедрение наиболее эффективных форм работы,</a:t>
            </a:r>
          </a:p>
          <a:p>
            <a:pPr marL="342900"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*  понятие и принятие индивидуальности ребёнка, доверие и уважение к нему, как к уникальной личности.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52147" y="490950"/>
            <a:ext cx="50818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Формы работы с семьёй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Georgi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3959" y="1443842"/>
            <a:ext cx="73834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>
              <a:defRPr/>
            </a:pPr>
            <a:r>
              <a:rPr lang="ru-RU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1.</a:t>
            </a:r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 </a:t>
            </a:r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Открытые физкультурные занятия  для родителей</a:t>
            </a:r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 – дают возможность  наглядно продемонстрировать  состояние физического развития  детей и их физическую подготовленность.  Родители знакомятся с большим  перечнем доступных упражнений и подвижных игр, способствующих  развитию у детей двигательных навыков.  Осваивают методы обучения упражнениям,  чтобы в результате повторений закрепить                 приобретенные навыки.</a:t>
            </a:r>
          </a:p>
        </p:txBody>
      </p:sp>
      <p:pic>
        <p:nvPicPr>
          <p:cNvPr id="1027" name="Picture 3" descr="C:\Users\1\Desktop\фото работа\спортивная декада\7baa43afd0d597e64822e49c5smr-750x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1113" y="4148918"/>
            <a:ext cx="3725842" cy="24838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3538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слайда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402006" y="433366"/>
            <a:ext cx="6550924" cy="125895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200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          </a:t>
            </a:r>
            <a:br>
              <a:rPr lang="ru-RU" sz="200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</a:br>
            <a:r>
              <a:rPr lang="ru-RU" sz="2000" smtClean="0">
                <a:solidFill>
                  <a:schemeClr val="accent6">
                    <a:lumMod val="10000"/>
                  </a:schemeClr>
                </a:solidFill>
                <a:latin typeface="Georgia" pitchFamily="18" charset="0"/>
              </a:rPr>
              <a:t>  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2.</a:t>
            </a:r>
            <a:r>
              <a:rPr lang="ru-RU" sz="2700" b="1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 Физкультурные праздники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 –     способствуют приобщению детей и родителей к физической культуре и спорту, совершенствованию движений, воспитывают у детей дисциплинированность, ответственность, дружбу. А также совместная двигательная деятельность способствует созданию положительных эмоций, бодрого настроения, что является важным условием активного отдыха.</a:t>
            </a: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2700" dirty="0"/>
          </a:p>
        </p:txBody>
      </p:sp>
      <p:pic>
        <p:nvPicPr>
          <p:cNvPr id="2050" name="Picture 2" descr="C:\Users\1\Desktop\фото работа\спортивная декада\3e908830d524e700500e40903smr-750x5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3241" y="3990039"/>
            <a:ext cx="3886200" cy="2590800"/>
          </a:xfrm>
          <a:prstGeom prst="rect">
            <a:avLst/>
          </a:prstGeom>
          <a:noFill/>
        </p:spPr>
      </p:pic>
      <p:pic>
        <p:nvPicPr>
          <p:cNvPr id="2051" name="Picture 3" descr="C:\Users\1\Desktop\фото работа\спортивная декада\600c768c65c612f8dc3fff066smr-750x5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65879" y="3962899"/>
            <a:ext cx="388620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97039" y="624433"/>
            <a:ext cx="7069540" cy="1325563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       3. </a:t>
            </a:r>
            <a:r>
              <a:rPr lang="ru-RU" sz="2700" b="1" u="sng" dirty="0" smtClean="0">
                <a:solidFill>
                  <a:schemeClr val="accent1">
                    <a:lumMod val="50000"/>
                  </a:schemeClr>
                </a:solidFill>
              </a:rPr>
              <a:t>Нестандартное оборудование для двигательной активности детей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</a:rPr>
              <a:t>– дает возможность родителям поучаствовать в создании спортивного инвентаря  ,создать условия для наиболее полного самовыражения ребенка в двигательной деятельности.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1\Downloads\image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853869" y="2934268"/>
            <a:ext cx="2800509" cy="3734013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92573" y="679025"/>
            <a:ext cx="6864824" cy="173662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   4. </a:t>
            </a:r>
            <a:r>
              <a:rPr lang="ru-RU" sz="2400" b="1" i="1" u="sng" dirty="0" smtClean="0">
                <a:solidFill>
                  <a:schemeClr val="accent1">
                    <a:lumMod val="50000"/>
                  </a:schemeClr>
                </a:solidFill>
              </a:rPr>
              <a:t>Беседы — индивидуальные и групповые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 — в основном носят индивидуальный характер. Беседы лаконичны, значимы для родителей, побуждают собеседника к высказыванию. Обсуждаются характерные особенности ребёнка, возможные формы организации совместной деятельности дома, на улице, а так же рекомендуется литература по развитию движения у детей.</a:t>
            </a: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18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56597" y="600500"/>
            <a:ext cx="6482687" cy="1433015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5. </a:t>
            </a:r>
            <a:r>
              <a:rPr lang="ru-RU" sz="2700" b="1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Консультации</a:t>
            </a:r>
            <a:r>
              <a:rPr lang="ru-RU" sz="27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 Целью консультаций является усвоение родителями определённых знаний, умений, помощь им в разрешении проблемных вопросов.</a:t>
            </a:r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праздник цветов\DSCN12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4269" y="2440971"/>
            <a:ext cx="4817659" cy="36132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</TotalTime>
  <Words>166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МК ДОУ Павловский детский сад № 5</vt:lpstr>
      <vt:lpstr>Актуальность</vt:lpstr>
      <vt:lpstr>Слайд 3</vt:lpstr>
      <vt:lpstr>Слайд 4</vt:lpstr>
      <vt:lpstr>Слайд 5</vt:lpstr>
      <vt:lpstr>                     2. Физкультурные праздники –     способствуют приобщению детей и родителей к физической культуре и спорту, совершенствованию движений, воспитывают у детей дисциплинированность, ответственность, дружбу. А также совместная двигательная деятельность способствует созданию положительных эмоций, бодрого настроения, что является важным условием активного отдыха. </vt:lpstr>
      <vt:lpstr>         3. Нестандартное оборудование для двигательной активности детей – дает возможность родителям поучаствовать в создании спортивного инвентаря  ,создать условия для наиболее полного самовыражения ребенка в двигательной деятельности. </vt:lpstr>
      <vt:lpstr>      4. Беседы — индивидуальные и групповые — в основном носят индивидуальный характер. Беседы лаконичны, значимы для родителей, побуждают собеседника к высказыванию. Обсуждаются характерные особенности ребёнка, возможные формы организации совместной деятельности дома, на улице, а так же рекомендуется литература по развитию движения у детей. </vt:lpstr>
      <vt:lpstr>  5. Консультации. Целью консультаций является усвоение родителями определённых знаний, умений, помощь им в разрешении проблемных вопросов. </vt:lpstr>
      <vt:lpstr>         7. Родительское собрание – позволяет наладить более  близкий контакт с семьёй воспитанников, обсудить интересующие вопросы, обменяться мнениями в том или ином направлении работы дошкольного учреждения, наметить дальнейшие планы.        Анкетирование – необходимо для выявления значимости отдельных факторов, предусматривающие получение разнообразных данных, сведений и характеристик. Они позволяют изучить культуру здоровья семьи, выявить индивидуальные особенности детей для построения дальнейшей работы с ними и внедрения эффективных программ физкультурно-оздоровительной направленности в семью. 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1</cp:lastModifiedBy>
  <cp:revision>30</cp:revision>
  <dcterms:created xsi:type="dcterms:W3CDTF">2013-11-19T05:52:05Z</dcterms:created>
  <dcterms:modified xsi:type="dcterms:W3CDTF">2019-01-02T14:15:41Z</dcterms:modified>
</cp:coreProperties>
</file>