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61" r:id="rId3"/>
    <p:sldId id="260" r:id="rId4"/>
    <p:sldId id="262" r:id="rId5"/>
    <p:sldId id="263" r:id="rId6"/>
    <p:sldId id="264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</a:t>
            </a:r>
            <a:r>
              <a:rPr lang="en-US" b="1" dirty="0" smtClean="0">
                <a:solidFill>
                  <a:srgbClr val="002060"/>
                </a:solidFill>
              </a:rPr>
              <a:t>Aesop’s fables 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Aesop was a Greek slave who lived in the 6-th century B.C.</a:t>
            </a:r>
          </a:p>
          <a:p>
            <a:r>
              <a:rPr lang="en-US" dirty="0" smtClean="0"/>
              <a:t> He was a teller of  short stories in which animals behaved like human beings.</a:t>
            </a:r>
          </a:p>
          <a:p>
            <a:r>
              <a:rPr lang="en-US" dirty="0" smtClean="0"/>
              <a:t>Aesop didn’t write down his fables, other people recorded them</a:t>
            </a:r>
            <a:endParaRPr lang="ru-RU" dirty="0"/>
          </a:p>
        </p:txBody>
      </p:sp>
      <p:pic>
        <p:nvPicPr>
          <p:cNvPr id="1026" name="Picture 2" descr="C:\Users\Public\Pictures\Sample Pictures\Lighthous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77619" y="1690687"/>
            <a:ext cx="3200400" cy="4238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85728"/>
            <a:ext cx="7858180" cy="1077218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Book Antiqua" pitchFamily="18" charset="0"/>
              </a:rPr>
              <a:t>Fables are short stories that teach a moral truth. Easy to understand, t</a:t>
            </a:r>
            <a:r>
              <a:rPr lang="ru-RU" sz="2400" i="1" u="sng" dirty="0" smtClean="0">
                <a:latin typeface="Book Antiqua" pitchFamily="18" charset="0"/>
              </a:rPr>
              <a:t> </a:t>
            </a:r>
            <a:r>
              <a:rPr lang="en-US" sz="2400" dirty="0" smtClean="0">
                <a:latin typeface="Book Antiqua" pitchFamily="18" charset="0"/>
              </a:rPr>
              <a:t>hey are used as texts in schools.</a:t>
            </a:r>
          </a:p>
          <a:p>
            <a:endParaRPr lang="ru-RU" sz="1600" dirty="0">
              <a:latin typeface="Book Antiqua" pitchFamily="18" charset="0"/>
            </a:endParaRPr>
          </a:p>
        </p:txBody>
      </p:sp>
      <p:pic>
        <p:nvPicPr>
          <p:cNvPr id="3" name="Рисунок 2" descr="225-9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1619215"/>
            <a:ext cx="3929090" cy="5238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babochka13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1428736"/>
            <a:ext cx="1790700" cy="1323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the ant and the grasshopper story pictu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568952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и по запросу the ant and the grasshopper story pictu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496944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и по запросу the ant and the grasshopper story pictu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68952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Short Stor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49288"/>
            <a:ext cx="8568952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20888"/>
            <a:ext cx="7920880" cy="417646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20524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</a:t>
            </a:r>
            <a:br>
              <a:rPr lang="en-US" dirty="0" smtClean="0"/>
            </a:br>
            <a:r>
              <a:rPr lang="en-US" dirty="0" smtClean="0"/>
              <a:t>It is necessary to prepare for hard days – This is the moral of the fable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277</TotalTime>
  <Words>66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            Aesop’s fables  </vt:lpstr>
      <vt:lpstr>Слайд 2</vt:lpstr>
      <vt:lpstr>Слайд 3</vt:lpstr>
      <vt:lpstr>Слайд 4</vt:lpstr>
      <vt:lpstr>Слайд 5</vt:lpstr>
      <vt:lpstr>Слайд 6</vt:lpstr>
      <vt:lpstr>                         It is necessary to prepare for hard days – This is the moral of the fable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10</dc:creator>
  <cp:lastModifiedBy>RePack by SPecialiST</cp:lastModifiedBy>
  <cp:revision>32</cp:revision>
  <dcterms:created xsi:type="dcterms:W3CDTF">2018-02-04T02:29:58Z</dcterms:created>
  <dcterms:modified xsi:type="dcterms:W3CDTF">2019-01-02T03:06:30Z</dcterms:modified>
</cp:coreProperties>
</file>