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60" r:id="rId3"/>
    <p:sldId id="262" r:id="rId4"/>
    <p:sldId id="267" r:id="rId5"/>
    <p:sldId id="27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6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60350"/>
            <a:ext cx="8785225" cy="454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cropped-Spor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5157788"/>
            <a:ext cx="87852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WordArt 7"/>
          <p:cNvSpPr>
            <a:spLocks noChangeArrowheads="1" noChangeShapeType="1" noTextEdit="1"/>
          </p:cNvSpPr>
          <p:nvPr/>
        </p:nvSpPr>
        <p:spPr bwMode="auto">
          <a:xfrm>
            <a:off x="971550" y="4581525"/>
            <a:ext cx="7488238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endParaRPr lang="ru-RU" sz="3600" kern="10" spc="-360">
              <a:ln w="12700">
                <a:solidFill>
                  <a:srgbClr val="FF99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4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299768"/>
            <a:ext cx="9144000" cy="618630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0" hangingPunct="0">
              <a:defRPr/>
            </a:pPr>
            <a:r>
              <a:rPr lang="en-US" sz="4400" i="1" dirty="0">
                <a:solidFill>
                  <a:srgbClr val="4A4A4B"/>
                </a:solidFill>
                <a:latin typeface="Georgia" pitchFamily="18" charset="0"/>
                <a:ea typeface="Times New Roman" pitchFamily="18" charset="0"/>
              </a:rPr>
              <a:t>Sport is fun for girls and boys</a:t>
            </a:r>
            <a:endParaRPr lang="ru-RU" sz="4400" i="1" dirty="0">
              <a:solidFill>
                <a:schemeClr val="tx1"/>
              </a:solidFill>
              <a:ea typeface="Times New Roman" pitchFamily="18" charset="0"/>
            </a:endParaRPr>
          </a:p>
          <a:p>
            <a:pPr eaLnBrk="0" hangingPunct="0">
              <a:defRPr/>
            </a:pPr>
            <a:r>
              <a:rPr lang="en-US" sz="4400" i="1" dirty="0">
                <a:solidFill>
                  <a:srgbClr val="4A4A4B"/>
                </a:solidFill>
                <a:latin typeface="Georgia" pitchFamily="18" charset="0"/>
                <a:ea typeface="Times New Roman" pitchFamily="18" charset="0"/>
              </a:rPr>
              <a:t>It</a:t>
            </a:r>
            <a:r>
              <a:rPr lang="en-US" sz="4400" i="1" dirty="0">
                <a:solidFill>
                  <a:srgbClr val="4A4A4B"/>
                </a:solidFill>
                <a:ea typeface="Times New Roman" pitchFamily="18" charset="0"/>
              </a:rPr>
              <a:t>’</a:t>
            </a:r>
            <a:r>
              <a:rPr lang="en-US" sz="4400" i="1" dirty="0">
                <a:solidFill>
                  <a:srgbClr val="4A4A4B"/>
                </a:solidFill>
                <a:latin typeface="Georgia" pitchFamily="18" charset="0"/>
                <a:ea typeface="Times New Roman" pitchFamily="18" charset="0"/>
              </a:rPr>
              <a:t>s much better than the toys.</a:t>
            </a:r>
            <a:endParaRPr lang="en-US" sz="4400" i="1" dirty="0">
              <a:solidFill>
                <a:schemeClr val="tx1"/>
              </a:solidFill>
              <a:ea typeface="Times New Roman" pitchFamily="18" charset="0"/>
            </a:endParaRPr>
          </a:p>
          <a:p>
            <a:pPr eaLnBrk="0" hangingPunct="0">
              <a:defRPr/>
            </a:pPr>
            <a:r>
              <a:rPr lang="en-US" sz="4400" i="1" dirty="0">
                <a:solidFill>
                  <a:srgbClr val="4A4A4B"/>
                </a:solidFill>
                <a:latin typeface="Georgia" pitchFamily="18" charset="0"/>
                <a:ea typeface="Times New Roman" pitchFamily="18" charset="0"/>
              </a:rPr>
              <a:t>You can sledge and ski and skate</a:t>
            </a:r>
            <a:endParaRPr lang="en-US" sz="4400" i="1" dirty="0">
              <a:solidFill>
                <a:schemeClr val="tx1"/>
              </a:solidFill>
              <a:ea typeface="Times New Roman" pitchFamily="18" charset="0"/>
            </a:endParaRPr>
          </a:p>
          <a:p>
            <a:pPr eaLnBrk="0" hangingPunct="0">
              <a:defRPr/>
            </a:pPr>
            <a:r>
              <a:rPr lang="en-US" sz="4400" i="1" dirty="0">
                <a:solidFill>
                  <a:srgbClr val="4A4A4B"/>
                </a:solidFill>
                <a:latin typeface="Georgia" pitchFamily="18" charset="0"/>
                <a:ea typeface="Times New Roman" pitchFamily="18" charset="0"/>
              </a:rPr>
              <a:t>And throw snowballs with Kate.</a:t>
            </a:r>
          </a:p>
          <a:p>
            <a:pPr eaLnBrk="0" hangingPunct="0">
              <a:defRPr/>
            </a:pPr>
            <a:endParaRPr lang="en-US" sz="4400" i="1" dirty="0">
              <a:solidFill>
                <a:srgbClr val="4A4A4B"/>
              </a:solidFill>
              <a:latin typeface="Georgia" pitchFamily="18" charset="0"/>
              <a:ea typeface="Times New Roman" pitchFamily="18" charset="0"/>
            </a:endParaRPr>
          </a:p>
          <a:p>
            <a:pPr eaLnBrk="0" hangingPunct="0">
              <a:defRPr/>
            </a:pPr>
            <a:r>
              <a:rPr lang="en-US" sz="4400" i="1" dirty="0">
                <a:solidFill>
                  <a:srgbClr val="4A4A4B"/>
                </a:solidFill>
                <a:latin typeface="Georgia" pitchFamily="18" charset="0"/>
                <a:ea typeface="Times New Roman" pitchFamily="18" charset="0"/>
              </a:rPr>
              <a:t>You can swim and play football,</a:t>
            </a:r>
            <a:endParaRPr lang="ru-RU" sz="4400" i="1" dirty="0">
              <a:ea typeface="Times New Roman" pitchFamily="18" charset="0"/>
            </a:endParaRPr>
          </a:p>
          <a:p>
            <a:pPr eaLnBrk="0" hangingPunct="0">
              <a:defRPr/>
            </a:pPr>
            <a:r>
              <a:rPr lang="en-US" sz="4400" i="1" dirty="0">
                <a:solidFill>
                  <a:srgbClr val="4A4A4B"/>
                </a:solidFill>
                <a:latin typeface="Georgia" pitchFamily="18" charset="0"/>
                <a:ea typeface="Times New Roman" pitchFamily="18" charset="0"/>
              </a:rPr>
              <a:t>Hockey, tennis, basketball.</a:t>
            </a:r>
            <a:endParaRPr lang="ru-RU" sz="4400" i="1" dirty="0">
              <a:solidFill>
                <a:schemeClr val="tx1"/>
              </a:solidFill>
              <a:ea typeface="Times New Roman" pitchFamily="18" charset="0"/>
            </a:endParaRPr>
          </a:p>
          <a:p>
            <a:pPr eaLnBrk="0" hangingPunct="0">
              <a:defRPr/>
            </a:pPr>
            <a:r>
              <a:rPr lang="en-US" sz="4400" i="1" dirty="0">
                <a:solidFill>
                  <a:srgbClr val="4A4A4B"/>
                </a:solidFill>
                <a:latin typeface="Georgia" pitchFamily="18" charset="0"/>
                <a:ea typeface="Times New Roman" pitchFamily="18" charset="0"/>
              </a:rPr>
              <a:t>You can jump and you can run,</a:t>
            </a:r>
            <a:endParaRPr lang="ru-RU" sz="4400" i="1" dirty="0">
              <a:solidFill>
                <a:schemeClr val="tx1"/>
              </a:solidFill>
              <a:ea typeface="Times New Roman" pitchFamily="18" charset="0"/>
            </a:endParaRPr>
          </a:p>
          <a:p>
            <a:pPr eaLnBrk="0" hangingPunct="0">
              <a:defRPr/>
            </a:pPr>
            <a:r>
              <a:rPr lang="en-US" sz="4400" i="1" dirty="0">
                <a:solidFill>
                  <a:srgbClr val="4A4A4B"/>
                </a:solidFill>
                <a:latin typeface="Georgia" pitchFamily="18" charset="0"/>
                <a:ea typeface="Times New Roman" pitchFamily="18" charset="0"/>
              </a:rPr>
              <a:t>You can have a lot of fun.</a:t>
            </a:r>
            <a:endParaRPr lang="en-US" sz="44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Which word is odd?</a:t>
            </a:r>
            <a:endParaRPr lang="ru-RU"/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9144000" cy="4495800"/>
          </a:xfrm>
        </p:spPr>
        <p:txBody>
          <a:bodyPr>
            <a:normAutofit/>
          </a:bodyPr>
          <a:lstStyle/>
          <a:p>
            <a:pPr marL="609600" indent="-609600"/>
            <a:r>
              <a:rPr lang="en-US" sz="3200" i="1" dirty="0"/>
              <a:t>Skiing, ice hockey, wresting, figure skating</a:t>
            </a:r>
          </a:p>
          <a:p>
            <a:pPr marL="609600" indent="-609600">
              <a:buFont typeface="Wingdings" pitchFamily="2" charset="2"/>
              <a:buNone/>
            </a:pPr>
            <a:endParaRPr lang="en-US" sz="3200" i="1" dirty="0"/>
          </a:p>
          <a:p>
            <a:pPr marL="609600" indent="-609600">
              <a:buFont typeface="Wingdings" pitchFamily="2" charset="2"/>
              <a:buNone/>
            </a:pPr>
            <a:r>
              <a:rPr lang="en-US" sz="3200" i="1" dirty="0"/>
              <a:t>Football, handball, rugby, gymnastics, baseball</a:t>
            </a:r>
          </a:p>
          <a:p>
            <a:pPr marL="609600" indent="-609600">
              <a:buFont typeface="Wingdings" pitchFamily="2" charset="2"/>
              <a:buNone/>
            </a:pPr>
            <a:endParaRPr lang="en-US" sz="3200" i="1" dirty="0"/>
          </a:p>
          <a:p>
            <a:pPr marL="609600" indent="-609600">
              <a:buFont typeface="Wingdings" pitchFamily="2" charset="2"/>
              <a:buNone/>
            </a:pPr>
            <a:r>
              <a:rPr lang="en-US" sz="3200" i="1" dirty="0"/>
              <a:t>Water skiing, horse-riding, water-polo, surfing</a:t>
            </a:r>
          </a:p>
          <a:p>
            <a:pPr marL="609600" indent="-609600">
              <a:buFont typeface="Wingdings" pitchFamily="2" charset="2"/>
              <a:buNone/>
            </a:pPr>
            <a:endParaRPr lang="en-US" sz="3200" i="1" dirty="0"/>
          </a:p>
          <a:p>
            <a:pPr marL="609600" indent="-609600">
              <a:buFont typeface="Wingdings" pitchFamily="2" charset="2"/>
              <a:buNone/>
            </a:pPr>
            <a:r>
              <a:rPr lang="en-US" sz="3200" i="1" dirty="0"/>
              <a:t>Running, athletics, windsurfing, jumping, walking</a:t>
            </a:r>
            <a:endParaRPr lang="ru-RU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/>
              <a:t>True\false statements</a:t>
            </a:r>
            <a:endParaRPr lang="ru-RU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763000" cy="5334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Paul prefers watching videos to playing sports.</a:t>
            </a:r>
          </a:p>
          <a:p>
            <a:pPr>
              <a:buFont typeface="Wingdings" pitchFamily="2" charset="2"/>
              <a:buNone/>
            </a:pPr>
            <a:r>
              <a:rPr lang="en-US"/>
              <a:t>He trains hard and wants to become a pro.</a:t>
            </a:r>
          </a:p>
          <a:p>
            <a:pPr>
              <a:buFont typeface="Wingdings" pitchFamily="2" charset="2"/>
              <a:buNone/>
            </a:pPr>
            <a:r>
              <a:rPr lang="en-US"/>
              <a:t>Danny’s favourite sport is cycling.</a:t>
            </a:r>
          </a:p>
          <a:p>
            <a:pPr>
              <a:buFont typeface="Wingdings" pitchFamily="2" charset="2"/>
              <a:buNone/>
            </a:pPr>
            <a:r>
              <a:rPr lang="en-US"/>
              <a:t>He is always glad to catch and ride a wave.</a:t>
            </a:r>
          </a:p>
          <a:p>
            <a:pPr>
              <a:buFont typeface="Wingdings" pitchFamily="2" charset="2"/>
              <a:buNone/>
            </a:pPr>
            <a:r>
              <a:rPr lang="en-US"/>
              <a:t>Steve has played hockey for three years.</a:t>
            </a:r>
          </a:p>
          <a:p>
            <a:pPr>
              <a:buFont typeface="Wingdings" pitchFamily="2" charset="2"/>
              <a:buNone/>
            </a:pPr>
            <a:r>
              <a:rPr lang="en-US"/>
              <a:t>He thinks hockey is the most popular game in the world.</a:t>
            </a:r>
          </a:p>
          <a:p>
            <a:pPr>
              <a:buFont typeface="Wingdings" pitchFamily="2" charset="2"/>
              <a:buNone/>
            </a:pPr>
            <a:r>
              <a:rPr lang="en-US"/>
              <a:t>Natasha would like to become a coach.</a:t>
            </a:r>
          </a:p>
          <a:p>
            <a:pPr>
              <a:buFont typeface="Wingdings" pitchFamily="2" charset="2"/>
              <a:buNone/>
            </a:pPr>
            <a:r>
              <a:rPr lang="en-US"/>
              <a:t>Her elder sister is a figure skater.</a:t>
            </a:r>
          </a:p>
          <a:p>
            <a:pPr>
              <a:buFont typeface="Wingdings" pitchFamily="2" charset="2"/>
              <a:buNone/>
            </a:pP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ru-RU" dirty="0" smtClean="0"/>
              <a:t>Вопросы по </a:t>
            </a:r>
            <a:r>
              <a:rPr lang="ru-RU" dirty="0"/>
              <a:t>содержанию текста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5257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Do Russian people like sports?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How many people go in for sports?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When did our </a:t>
            </a:r>
            <a:r>
              <a:rPr lang="en-US" dirty="0" smtClean="0"/>
              <a:t>hockey players take </a:t>
            </a:r>
            <a:r>
              <a:rPr lang="en-US" dirty="0"/>
              <a:t>part in world </a:t>
            </a:r>
            <a:r>
              <a:rPr lang="en-US" dirty="0" smtClean="0"/>
              <a:t>championship first time?</a:t>
            </a:r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/>
              <a:t>What is the most popular winter sport?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What games besides football do Russian people play with great pleasure?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What other events are participated by many people?</a:t>
            </a:r>
          </a:p>
          <a:p>
            <a:pPr>
              <a:buFont typeface="Wingdings" pitchFamily="2" charset="2"/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</TotalTime>
  <Words>229</Words>
  <Application>Microsoft Office PowerPoint</Application>
  <PresentationFormat>Экран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Слайд 1</vt:lpstr>
      <vt:lpstr>Слайд 2</vt:lpstr>
      <vt:lpstr>Which word is odd?</vt:lpstr>
      <vt:lpstr>True\false statements</vt:lpstr>
      <vt:lpstr>Вопросы по содержанию текста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10</dc:creator>
  <cp:lastModifiedBy>RePack by SPecialiST</cp:lastModifiedBy>
  <cp:revision>9</cp:revision>
  <dcterms:created xsi:type="dcterms:W3CDTF">2019-01-01T07:57:04Z</dcterms:created>
  <dcterms:modified xsi:type="dcterms:W3CDTF">2019-01-02T03:02:03Z</dcterms:modified>
</cp:coreProperties>
</file>