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0" r:id="rId3"/>
    <p:sldId id="279" r:id="rId4"/>
    <p:sldId id="259" r:id="rId5"/>
    <p:sldId id="281" r:id="rId6"/>
    <p:sldId id="257" r:id="rId7"/>
    <p:sldId id="273" r:id="rId8"/>
    <p:sldId id="274" r:id="rId9"/>
    <p:sldId id="275" r:id="rId10"/>
    <p:sldId id="276" r:id="rId11"/>
    <p:sldId id="260" r:id="rId12"/>
    <p:sldId id="261" r:id="rId13"/>
    <p:sldId id="262" r:id="rId14"/>
    <p:sldId id="263" r:id="rId15"/>
    <p:sldId id="265" r:id="rId16"/>
    <p:sldId id="264" r:id="rId17"/>
    <p:sldId id="272" r:id="rId18"/>
    <p:sldId id="266" r:id="rId19"/>
    <p:sldId id="277" r:id="rId20"/>
    <p:sldId id="267" r:id="rId21"/>
    <p:sldId id="268" r:id="rId22"/>
    <p:sldId id="26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hyperlink" Target="video-34587efcf759cba18cf8615feab28df3-V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МКДОУ детский сад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 №2 «Родничок»,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Родники,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м-н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Южный,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348880"/>
            <a:ext cx="8424936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Посткроссинг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между детскими садами»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833e9_d1cacb4b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692696"/>
            <a:ext cx="9144000" cy="21692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013176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Авторы: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Ефлатова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Мария Евгеньевна, старший воспитатель       Морозова Ирина Юрьевна, воспитатель 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Родники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H="1" flipV="1">
            <a:off x="-298311" y="1026503"/>
            <a:ext cx="6126827" cy="459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364088" y="548680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Воспитатели в группе ведут картотеку писем.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ней собраны адреса детских садов с которыми ведется переписка. На карточках отмечаем, что мы послали, какую фотографию, открытку, магнитик. Картотека нужна для систематизации и для избегания повторения посланий.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2269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260648"/>
            <a:ext cx="4714908" cy="3536182"/>
          </a:xfrm>
          <a:prstGeom prst="rect">
            <a:avLst/>
          </a:prstGeom>
        </p:spPr>
      </p:pic>
      <p:pic>
        <p:nvPicPr>
          <p:cNvPr id="3" name="Рисунок 2" descr="DSCN23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3911206"/>
            <a:ext cx="3571900" cy="2678925"/>
          </a:xfrm>
          <a:prstGeom prst="rect">
            <a:avLst/>
          </a:prstGeom>
        </p:spPr>
      </p:pic>
      <p:pic>
        <p:nvPicPr>
          <p:cNvPr id="4" name="Рисунок 3" descr="DSCN23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3929066"/>
            <a:ext cx="3571900" cy="2678925"/>
          </a:xfrm>
          <a:prstGeom prst="rect">
            <a:avLst/>
          </a:prstGeom>
        </p:spPr>
      </p:pic>
      <p:pic>
        <p:nvPicPr>
          <p:cNvPr id="5" name="Рисунок 4" descr="u_2a9bcb341e3f438321cd9fe5dd2e40a1_80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143248"/>
            <a:ext cx="2571736" cy="1147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04664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Самое первое письмо, которые мы отправили было в Украину в г. Киев. Мы своими руками сделали новогодние открытки и отправили дошколятам в группу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Веселики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80302_1035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48" y="214290"/>
            <a:ext cx="4714908" cy="3536181"/>
          </a:xfrm>
          <a:prstGeom prst="rect">
            <a:avLst/>
          </a:prstGeom>
        </p:spPr>
      </p:pic>
      <p:pic>
        <p:nvPicPr>
          <p:cNvPr id="2" name="Рисунок 1" descr="20180302_10344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19" y="2833756"/>
            <a:ext cx="5286413" cy="3817053"/>
          </a:xfrm>
          <a:prstGeom prst="rect">
            <a:avLst/>
          </a:prstGeom>
        </p:spPr>
      </p:pic>
      <p:pic>
        <p:nvPicPr>
          <p:cNvPr id="5" name="Рисунок 4" descr="Ladybugs_074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57290" y="571480"/>
            <a:ext cx="2152653" cy="2104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3570" y="3929066"/>
            <a:ext cx="35004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Ура!.. Мы получили первое письмо из города Киев, детский сад «Теремок», группа «</a:t>
            </a:r>
            <a:r>
              <a:rPr lang="ru-RU" sz="2800" b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Веселики</a:t>
            </a:r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1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1" y="214290"/>
            <a:ext cx="3443907" cy="4643470"/>
          </a:xfrm>
          <a:prstGeom prst="rect">
            <a:avLst/>
          </a:prstGeom>
        </p:spPr>
      </p:pic>
      <p:pic>
        <p:nvPicPr>
          <p:cNvPr id="3" name="Рисунок 2" descr="image (16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2928934"/>
            <a:ext cx="5095879" cy="3779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1934" y="1857364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МКДОУ детский сад «Ромашка» пос. Лежнево</a:t>
            </a:r>
            <a:endParaRPr lang="ru-RU" sz="3200" b="1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Детский сад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86380" y="214290"/>
            <a:ext cx="2286016" cy="18659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429264"/>
            <a:ext cx="4143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Группа «Почемучки»</a:t>
            </a:r>
            <a:endParaRPr lang="ru-RU" sz="3200" b="1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7620" y="2821776"/>
            <a:ext cx="5105377" cy="3829033"/>
          </a:xfrm>
          <a:prstGeom prst="rect">
            <a:avLst/>
          </a:prstGeom>
        </p:spPr>
      </p:pic>
      <p:pic>
        <p:nvPicPr>
          <p:cNvPr id="2" name="Рисунок 1" descr="image (17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4953035" cy="3714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504" y="428604"/>
            <a:ext cx="40004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г. Тейково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МБДОУ ЦРР детский сад № 5,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группа «Полянка»  </a:t>
            </a:r>
          </a:p>
        </p:txBody>
      </p:sp>
      <p:pic>
        <p:nvPicPr>
          <p:cNvPr id="5" name="Рисунок 4" descr="image (8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143380"/>
            <a:ext cx="3357586" cy="251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35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34" y="214290"/>
            <a:ext cx="4982782" cy="6429419"/>
          </a:xfrm>
          <a:prstGeom prst="rect">
            <a:avLst/>
          </a:prstGeom>
        </p:spPr>
      </p:pic>
      <p:pic>
        <p:nvPicPr>
          <p:cNvPr id="4" name="Рисунок 3" descr="inx960x64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652120" y="1628800"/>
            <a:ext cx="2071670" cy="221457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 descr="inx960x64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32240" y="4005064"/>
            <a:ext cx="2117978" cy="214314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580112" y="54868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Экскурсия на почту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81b246861638f00c075e1289571858a6-V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285728"/>
            <a:ext cx="3500462" cy="6412467"/>
          </a:xfrm>
          <a:prstGeom prst="rect">
            <a:avLst/>
          </a:prstGeom>
        </p:spPr>
      </p:pic>
      <p:pic>
        <p:nvPicPr>
          <p:cNvPr id="6" name="Рисунок 5" descr="IMG-a5bf32f4c5a1a348148de0af6d84692f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00496" y="285728"/>
            <a:ext cx="4949977" cy="37243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486916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Почтальон у нас в гостях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93c9d1d8b96f367945f8d57594934ba1-V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214398"/>
            <a:ext cx="8427779" cy="56436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14290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Выставка «Новый год встречаем, открытки получаем!»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d4aabb353210abdb7a5f24d66fbdbb8e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32" y="0"/>
            <a:ext cx="5179237" cy="6858000"/>
          </a:xfrm>
          <a:prstGeom prst="rect">
            <a:avLst/>
          </a:prstGeom>
        </p:spPr>
      </p:pic>
      <p:pic>
        <p:nvPicPr>
          <p:cNvPr id="5" name="Рисунок 4" descr="26-123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785794"/>
            <a:ext cx="1643074" cy="1643074"/>
          </a:xfrm>
          <a:prstGeom prst="rect">
            <a:avLst/>
          </a:prstGeom>
        </p:spPr>
      </p:pic>
      <p:pic>
        <p:nvPicPr>
          <p:cNvPr id="7" name="Рисунок 6" descr="05b92156533b7ddc8ee0a69fc46cba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286645" y="3643314"/>
            <a:ext cx="1743518" cy="274387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6334780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«Советские праздники в открытках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«Открытка – как искусство»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908720"/>
            <a:ext cx="3054485" cy="229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Татьяна\Pictures\И.Ю\Новая папка\20180428_0907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 flipV="1">
            <a:off x="3598359" y="1306298"/>
            <a:ext cx="3180620" cy="2385465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126392">
            <a:off x="434334" y="3751870"/>
            <a:ext cx="3020712" cy="237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069041">
            <a:off x="6390153" y="1657161"/>
            <a:ext cx="2813584" cy="21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3235985">
            <a:off x="3214315" y="4057721"/>
            <a:ext cx="2601752" cy="170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80112" y="4149080"/>
            <a:ext cx="3246507" cy="243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908720"/>
            <a:ext cx="7776864" cy="455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00037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Развлечение «Печкин в гостях у ребят»</a:t>
            </a:r>
            <a:endParaRPr lang="ru-RU" sz="3200" b="1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AM_37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5" y="285728"/>
            <a:ext cx="3930689" cy="2786082"/>
          </a:xfrm>
          <a:prstGeom prst="rect">
            <a:avLst/>
          </a:prstGeom>
        </p:spPr>
      </p:pic>
      <p:pic>
        <p:nvPicPr>
          <p:cNvPr id="4" name="Рисунок 3" descr="SAM_37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643314"/>
            <a:ext cx="3929090" cy="2946818"/>
          </a:xfrm>
          <a:prstGeom prst="rect">
            <a:avLst/>
          </a:prstGeom>
        </p:spPr>
      </p:pic>
      <p:pic>
        <p:nvPicPr>
          <p:cNvPr id="5" name="Рисунок 4" descr="SAM_37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29554" y="285728"/>
            <a:ext cx="3885818" cy="2786082"/>
          </a:xfrm>
          <a:prstGeom prst="rect">
            <a:avLst/>
          </a:prstGeom>
        </p:spPr>
      </p:pic>
      <p:pic>
        <p:nvPicPr>
          <p:cNvPr id="6" name="Рисунок 5" descr="SAM_375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643314"/>
            <a:ext cx="3810026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37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85728"/>
            <a:ext cx="4000527" cy="3000396"/>
          </a:xfrm>
          <a:prstGeom prst="rect">
            <a:avLst/>
          </a:prstGeom>
        </p:spPr>
      </p:pic>
      <p:pic>
        <p:nvPicPr>
          <p:cNvPr id="3" name="Рисунок 2" descr="SAM_37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85728"/>
            <a:ext cx="4000528" cy="3000396"/>
          </a:xfrm>
          <a:prstGeom prst="rect">
            <a:avLst/>
          </a:prstGeom>
        </p:spPr>
      </p:pic>
      <p:pic>
        <p:nvPicPr>
          <p:cNvPr id="4" name="Рисунок 3" descr="SAM_377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589735"/>
            <a:ext cx="4071966" cy="3053975"/>
          </a:xfrm>
          <a:prstGeom prst="rect">
            <a:avLst/>
          </a:prstGeom>
        </p:spPr>
      </p:pic>
      <p:pic>
        <p:nvPicPr>
          <p:cNvPr id="5" name="Рисунок 4" descr="SAM_37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3589735"/>
            <a:ext cx="4071965" cy="3053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300037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Развлечение «Печкин в гостях у ребят»</a:t>
            </a:r>
            <a:endParaRPr lang="ru-RU" sz="3200" b="1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378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2844" y="83416"/>
            <a:ext cx="8858312" cy="6691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Приглашаем стать нашими друзьями по переписке!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 адрес: 155252, г. Родники Ивановская область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м-н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Южный, д.10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Детский сад №2 «Родничок»,  группа «Божьи коровки»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636912"/>
            <a:ext cx="4644008" cy="348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u_2a9bcb341e3f438321cd9fe5dd2e40a1_80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2348880"/>
            <a:ext cx="2571736" cy="11476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63046" y="212520"/>
            <a:ext cx="6305298" cy="321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0837" y="3501008"/>
            <a:ext cx="634750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maam.ru/upload/blogs/detsad-546784-15136107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14290"/>
            <a:ext cx="4357673" cy="3142702"/>
          </a:xfrm>
          <a:prstGeom prst="rect">
            <a:avLst/>
          </a:prstGeom>
          <a:noFill/>
        </p:spPr>
      </p:pic>
      <p:pic>
        <p:nvPicPr>
          <p:cNvPr id="14338" name="Picture 2" descr="http://teremok15.ru/wp-content/gallery/postkrossing/IMG_60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714620"/>
            <a:ext cx="6021449" cy="3786214"/>
          </a:xfrm>
          <a:prstGeom prst="rect">
            <a:avLst/>
          </a:prstGeom>
          <a:noFill/>
        </p:spPr>
      </p:pic>
      <p:pic>
        <p:nvPicPr>
          <p:cNvPr id="5" name="Рисунок 4" descr="Postcrossing-logo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28662" y="285728"/>
            <a:ext cx="2928958" cy="210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404664"/>
            <a:ext cx="860444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 проекта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стало знакомство детей старшего дошкольного возраста с родной страной Россией через участие в проекте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Посткроссинг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между детскими садами».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 познавательной активности детей старшего дошкольного возраста;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городами и народами России; рассказать об особенностях ландшафта, национальных традициях, основных исторических событиях, великих людях разных городов России;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патриотические чувства, любовь и гордость за свою Родину;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прививать интерес к эпистолярному жанру общения между людьми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5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3789040"/>
            <a:ext cx="3168352" cy="2575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43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28604"/>
            <a:ext cx="8763029" cy="6286544"/>
          </a:xfrm>
          <a:prstGeom prst="rect">
            <a:avLst/>
          </a:prstGeom>
        </p:spPr>
      </p:pic>
      <p:grpSp>
        <p:nvGrpSpPr>
          <p:cNvPr id="25" name="Группа 24"/>
          <p:cNvGrpSpPr/>
          <p:nvPr/>
        </p:nvGrpSpPr>
        <p:grpSpPr>
          <a:xfrm>
            <a:off x="357158" y="642918"/>
            <a:ext cx="1997514" cy="1571612"/>
            <a:chOff x="1088816" y="5286388"/>
            <a:chExt cx="1997514" cy="1571612"/>
          </a:xfrm>
        </p:grpSpPr>
        <p:pic>
          <p:nvPicPr>
            <p:cNvPr id="26" name="Рисунок 25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Саратов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 rot="20986537">
            <a:off x="-233599" y="-120972"/>
            <a:ext cx="1997514" cy="1571612"/>
            <a:chOff x="1088816" y="5286388"/>
            <a:chExt cx="1997514" cy="1571612"/>
          </a:xfrm>
        </p:grpSpPr>
        <p:pic>
          <p:nvPicPr>
            <p:cNvPr id="9" name="Рисунок 8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Тейково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786578" y="928670"/>
            <a:ext cx="1997514" cy="1571612"/>
            <a:chOff x="1088816" y="5286388"/>
            <a:chExt cx="1997514" cy="1571612"/>
          </a:xfrm>
        </p:grpSpPr>
        <p:pic>
          <p:nvPicPr>
            <p:cNvPr id="29" name="Рисунок 28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Подольск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 rot="936244">
            <a:off x="6746826" y="-260398"/>
            <a:ext cx="1997514" cy="1571612"/>
            <a:chOff x="1088816" y="5286388"/>
            <a:chExt cx="1997514" cy="1571612"/>
          </a:xfrm>
        </p:grpSpPr>
        <p:pic>
          <p:nvPicPr>
            <p:cNvPr id="17" name="Рисунок 16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Шуя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 rot="20353075">
            <a:off x="1642561" y="-125406"/>
            <a:ext cx="1997514" cy="1571612"/>
            <a:chOff x="1088816" y="5286388"/>
            <a:chExt cx="1997514" cy="1571612"/>
          </a:xfrm>
        </p:grpSpPr>
        <p:pic>
          <p:nvPicPr>
            <p:cNvPr id="23" name="Рисунок 22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Иваново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071934" y="-428652"/>
            <a:ext cx="1997514" cy="1571612"/>
            <a:chOff x="1088816" y="5286388"/>
            <a:chExt cx="1997514" cy="1571612"/>
          </a:xfrm>
        </p:grpSpPr>
        <p:pic>
          <p:nvPicPr>
            <p:cNvPr id="20" name="Рисунок 19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Гай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 rot="683930">
            <a:off x="2993092" y="610496"/>
            <a:ext cx="1997514" cy="1571612"/>
            <a:chOff x="1088816" y="5286388"/>
            <a:chExt cx="1997514" cy="1571612"/>
          </a:xfrm>
        </p:grpSpPr>
        <p:pic>
          <p:nvPicPr>
            <p:cNvPr id="35" name="Рисунок 34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Киев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 rot="1091163">
            <a:off x="5124553" y="486753"/>
            <a:ext cx="1997514" cy="1571612"/>
            <a:chOff x="1088816" y="5286388"/>
            <a:chExt cx="1997514" cy="1571612"/>
          </a:xfrm>
        </p:grpSpPr>
        <p:pic>
          <p:nvPicPr>
            <p:cNvPr id="14" name="Рисунок 13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Лежнево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67544" y="6093296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Города с которыми мы подружились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 rot="20986537">
            <a:off x="591168" y="4457901"/>
            <a:ext cx="1997514" cy="1571612"/>
            <a:chOff x="1088816" y="5286388"/>
            <a:chExt cx="1997514" cy="1571612"/>
          </a:xfrm>
        </p:grpSpPr>
        <p:pic>
          <p:nvPicPr>
            <p:cNvPr id="33" name="Рисунок 32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1110641" y="6049833"/>
              <a:ext cx="19756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Кинешма</a:t>
              </a:r>
            </a:p>
          </p:txBody>
        </p:sp>
      </p:grpSp>
      <p:grpSp>
        <p:nvGrpSpPr>
          <p:cNvPr id="38" name="Группа 37"/>
          <p:cNvGrpSpPr/>
          <p:nvPr/>
        </p:nvGrpSpPr>
        <p:grpSpPr>
          <a:xfrm rot="775659">
            <a:off x="6783855" y="4385894"/>
            <a:ext cx="1997514" cy="1571612"/>
            <a:chOff x="1088816" y="5286388"/>
            <a:chExt cx="1997514" cy="1571612"/>
          </a:xfrm>
        </p:grpSpPr>
        <p:pic>
          <p:nvPicPr>
            <p:cNvPr id="39" name="Рисунок 38" descr="envelope_PNG18358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8816" y="5286388"/>
              <a:ext cx="1982985" cy="1571612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110641" y="5865166"/>
              <a:ext cx="197568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Санкт-Петербург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52822fcc94c9b861fbbd5ec6ce5600cb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85728"/>
            <a:ext cx="5048285" cy="3786214"/>
          </a:xfrm>
          <a:prstGeom prst="rect">
            <a:avLst/>
          </a:prstGeom>
        </p:spPr>
      </p:pic>
      <p:pic>
        <p:nvPicPr>
          <p:cNvPr id="6" name="Рисунок 5" descr="IMG-b02eab93f0cab50b9070be01090cb117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3286124"/>
            <a:ext cx="4336314" cy="3252236"/>
          </a:xfrm>
          <a:prstGeom prst="rect">
            <a:avLst/>
          </a:prstGeom>
        </p:spPr>
      </p:pic>
      <p:pic>
        <p:nvPicPr>
          <p:cNvPr id="7" name="Рисунок 6" descr="1441848808480_photoshopia_ru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190745">
            <a:off x="6508547" y="1408575"/>
            <a:ext cx="1712979" cy="18288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4180344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Пишем письма. Обязательно в каждое письмо вы вкладываем бумажную божью коровку – символ нашей группы.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e24c74bce8db22c465d9683340b1375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нас в группе есть уголок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посткроссинга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где мы храним коллекцию полученных открыток, картотеку детских садов и карту, на которой отмечаем отправленные и полученные письма.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51520" y="332656"/>
            <a:ext cx="4686666" cy="35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2708920"/>
            <a:ext cx="4950696" cy="371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20072" y="404664"/>
            <a:ext cx="3923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Полученные и отправленные письма мы отмечаем на карте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221088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Сейчас мы ждем письмо из Казахстана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365</Words>
  <Application>Microsoft Office PowerPoint</Application>
  <PresentationFormat>Экран (4:3)</PresentationFormat>
  <Paragraphs>49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МузрУк)))</dc:creator>
  <cp:lastModifiedBy>Татьяна</cp:lastModifiedBy>
  <cp:revision>57</cp:revision>
  <dcterms:created xsi:type="dcterms:W3CDTF">2018-04-19T12:43:20Z</dcterms:created>
  <dcterms:modified xsi:type="dcterms:W3CDTF">2019-01-02T12:53:20Z</dcterms:modified>
</cp:coreProperties>
</file>