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3" r:id="rId3"/>
    <p:sldId id="269" r:id="rId4"/>
    <p:sldId id="264" r:id="rId5"/>
    <p:sldId id="265" r:id="rId6"/>
    <p:sldId id="267" r:id="rId7"/>
    <p:sldId id="268" r:id="rId8"/>
    <p:sldId id="266" r:id="rId9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582" y="54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94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BDACDC-6E63-4272-B3AC-CCF5CA6029F9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119DBA-4540-49B3-8FA9-6259387ECF9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B379994-B797-4915-BB7A-12D6CEBDCA03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3B36274-F2B9-4C45-BBB4-0EDF4CD651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02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78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88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3505200"/>
          </a:xfrm>
        </p:spPr>
        <p:txBody>
          <a:bodyPr rtlCol="0">
            <a:noAutofit/>
          </a:bodyPr>
          <a:lstStyle>
            <a:lvl1pPr>
              <a:defRPr sz="7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4953000"/>
            <a:ext cx="8229600" cy="10668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C10C6A-66F6-4656-BD5A-C787A1F83051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865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8CAEA8-596E-4ADA-B5C6-8A4218D28579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223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752012" y="533400"/>
            <a:ext cx="1371600" cy="5592764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1" y="533400"/>
            <a:ext cx="8077201" cy="5592764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E9CDD9C-ADF0-4A8E-89D7-BECA34527CD0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18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B38E33-CD8D-468C-AC4D-8EE3547B20B6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55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522414" y="2514601"/>
            <a:ext cx="9144000" cy="2819400"/>
          </a:xfrm>
        </p:spPr>
        <p:txBody>
          <a:bodyPr rtlCol="0" anchor="b">
            <a:noAutofit/>
          </a:bodyPr>
          <a:lstStyle>
            <a:lvl1pPr algn="l" rtl="0">
              <a:defRPr sz="6600" b="0" i="0" cap="none" baseline="0"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990600"/>
            <a:ext cx="8229600" cy="11430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9BE440-AB8F-40F9-B469-1A59D2545CD3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994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4645152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75412" y="1828800"/>
            <a:ext cx="4648201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3F9309-2CCA-4BCE-9CC0-3EE77B52DCAB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970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46451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4" y="2667000"/>
            <a:ext cx="464515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78462" y="1828800"/>
            <a:ext cx="46451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78462" y="2667000"/>
            <a:ext cx="464515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18821A-9448-46F0-B6E1-E60F48BE7F0B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231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B544A87-C71B-4A39-B170-2D8A98D13A99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701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47BFD6-90C6-43D7-BD59-197B56E94537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017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180012" y="838200"/>
            <a:ext cx="6172201" cy="5181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8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8861E71-FD8E-41DA-B28B-6587873E4DD2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280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3"/>
          <p:cNvSpPr>
            <a:spLocks noGrp="1"/>
          </p:cNvSpPr>
          <p:nvPr>
            <p:ph type="pic" idx="1"/>
          </p:nvPr>
        </p:nvSpPr>
        <p:spPr>
          <a:xfrm>
            <a:off x="5484812" y="836610"/>
            <a:ext cx="5867401" cy="518319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pic>
        <p:nvPicPr>
          <p:cNvPr id="9" name="Рисунок 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12" y="458787"/>
            <a:ext cx="6626225" cy="5938837"/>
          </a:xfrm>
          <a:prstGeom prst="rect">
            <a:avLst/>
          </a:prstGeom>
          <a:noFill/>
          <a:ln>
            <a:noFill/>
          </a:ln>
          <a:effectLst>
            <a:outerShdw blurRad="292100" algn="c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517950" y="6172200"/>
            <a:ext cx="686246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2"/>
          </p:nvPr>
        </p:nvSpPr>
        <p:spPr>
          <a:xfrm>
            <a:off x="8609012" y="6172200"/>
            <a:ext cx="132005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EFE7F42-9E58-4B67-8DDA-E2C75A491C90}" type="datetime1">
              <a:rPr lang="ru-RU" smtClean="0"/>
              <a:t>07.12.2017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33012" y="6172200"/>
            <a:ext cx="9906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0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5820" y="2426061"/>
            <a:ext cx="10714385" cy="2088232"/>
          </a:xfrm>
        </p:spPr>
        <p:txBody>
          <a:bodyPr rtlCol="0"/>
          <a:lstStyle/>
          <a:p>
            <a:pPr algn="ctr" rtl="0"/>
            <a:r>
              <a:rPr lang="ru-RU" dirty="0" smtClean="0"/>
              <a:t>Работа по математике  </a:t>
            </a:r>
            <a:br>
              <a:rPr lang="ru-RU" dirty="0" smtClean="0"/>
            </a:br>
            <a:r>
              <a:rPr lang="ru-RU" dirty="0" smtClean="0"/>
              <a:t>«Масштаб»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10636" y="5602310"/>
            <a:ext cx="3369569" cy="705522"/>
          </a:xfrm>
        </p:spPr>
        <p:txBody>
          <a:bodyPr rtlCol="0">
            <a:normAutofit lnSpcReduction="10000"/>
          </a:bodyPr>
          <a:lstStyle/>
          <a:p>
            <a:pPr algn="ctr" rtl="0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Ученицы 6 «А» класса</a:t>
            </a:r>
          </a:p>
          <a:p>
            <a:pPr algn="ctr" rtl="0"/>
            <a:r>
              <a:rPr lang="ru-RU" dirty="0" err="1" smtClean="0">
                <a:solidFill>
                  <a:schemeClr val="tx1">
                    <a:lumMod val="50000"/>
                  </a:schemeClr>
                </a:solidFill>
              </a:rPr>
              <a:t>Придачиной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Марины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3812" y="691713"/>
            <a:ext cx="10369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МБОУ «</a:t>
            </a:r>
            <a:r>
              <a:rPr lang="ru-RU" dirty="0" err="1" smtClean="0"/>
              <a:t>Видновская</a:t>
            </a:r>
            <a:r>
              <a:rPr lang="ru-RU" dirty="0" smtClean="0"/>
              <a:t> средняя общеобразовательная школа №5 с углубленным изучением отдельных предметов»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6561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1964" y="1484784"/>
            <a:ext cx="864096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Москва-Владивосток</a:t>
            </a:r>
          </a:p>
          <a:p>
            <a:endParaRPr lang="ru-RU" sz="2400" dirty="0"/>
          </a:p>
          <a:p>
            <a:r>
              <a:rPr lang="ru-RU" sz="2400" dirty="0" smtClean="0"/>
              <a:t>Масштаб карты 1:42.500.000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а карте:                                                               на местности:</a:t>
            </a:r>
          </a:p>
          <a:p>
            <a:r>
              <a:rPr lang="ru-RU" dirty="0" smtClean="0"/>
              <a:t>1 см                                                                                                            425 км</a:t>
            </a:r>
          </a:p>
          <a:p>
            <a:r>
              <a:rPr lang="en-US" dirty="0" smtClean="0"/>
              <a:t>15.4</a:t>
            </a:r>
            <a:r>
              <a:rPr lang="ru-RU" dirty="0" smtClean="0"/>
              <a:t> см                                                                                                           х км</a:t>
            </a:r>
          </a:p>
          <a:p>
            <a:r>
              <a:rPr lang="ru-RU" dirty="0" smtClean="0"/>
              <a:t>Решение:425 * </a:t>
            </a:r>
            <a:r>
              <a:rPr lang="en-US" dirty="0" smtClean="0"/>
              <a:t>15.4</a:t>
            </a:r>
            <a:r>
              <a:rPr lang="ru-RU" dirty="0" smtClean="0"/>
              <a:t> =6545 км</a:t>
            </a:r>
          </a:p>
          <a:p>
            <a:endParaRPr lang="ru-RU" dirty="0" smtClean="0"/>
          </a:p>
          <a:p>
            <a:r>
              <a:rPr lang="ru-RU" sz="2000" dirty="0" smtClean="0"/>
              <a:t>Ответ: расстояние между Москвой и Владивостоком 6545 км.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77618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84" y="362920"/>
            <a:ext cx="9505056" cy="5381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90156" y="5744459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Владивосток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3990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5780" y="404664"/>
            <a:ext cx="3276599" cy="5832750"/>
          </a:xfrm>
        </p:spPr>
        <p:txBody>
          <a:bodyPr rtlCol="0">
            <a:normAutofit fontScale="92500" lnSpcReduction="10000"/>
          </a:bodyPr>
          <a:lstStyle/>
          <a:p>
            <a:pPr algn="ctr"/>
            <a:r>
              <a:rPr lang="ru-RU" sz="2200" dirty="0" smtClean="0"/>
              <a:t>герб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качестве щита выбран так называемый французский щит, имеющий заострение в нижней части и закругленные нижние концы. Основное поле зеленого цвета, оно символизирует, во-первых, лесные богатства российского региона, центром которого является Владивосток. Во-вторых, зеленый цвет в геральдике символизирует расцвет, богатство, надежду.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Нижняя часть щита представлена в виде каменистого серебряного склона, черным цветом четко прорисованы контуры. Основной гербовый персонаж – уссурийский тигр, взбирающийся по склону (он показан в профиль). Тот же черный цвет выбран для прорисовки полос, червленым цветом показаны язык и глаза. Хищное животное выглядит вполне реалистично, а цвет глаз свидетельствует о его грозном характере.</a:t>
            </a:r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3" b="8643"/>
          <a:stretch>
            <a:fillRect/>
          </a:stretch>
        </p:blipFill>
        <p:spPr>
          <a:xfrm>
            <a:off x="5518348" y="818694"/>
            <a:ext cx="5867400" cy="5183187"/>
          </a:xfrm>
        </p:spPr>
      </p:pic>
    </p:spTree>
    <p:extLst>
      <p:ext uri="{BB962C8B-B14F-4D97-AF65-F5344CB8AC3E}">
        <p14:creationId xmlns:p14="http://schemas.microsoft.com/office/powerpoint/2010/main" val="2670086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05780" y="476672"/>
            <a:ext cx="3276599" cy="2592288"/>
          </a:xfrm>
        </p:spPr>
        <p:txBody>
          <a:bodyPr/>
          <a:lstStyle/>
          <a:p>
            <a:pPr algn="ctr"/>
            <a:r>
              <a:rPr lang="ru-RU" sz="2000" dirty="0" smtClean="0"/>
              <a:t>флаг</a:t>
            </a:r>
          </a:p>
          <a:p>
            <a:pPr algn="just"/>
            <a:r>
              <a:rPr lang="ru-RU" sz="1500" dirty="0" smtClean="0"/>
              <a:t>Красный </a:t>
            </a:r>
            <a:r>
              <a:rPr lang="ru-RU" sz="1500" dirty="0"/>
              <a:t>цвет символизирует мужество горожан и их храбрость, соответствующие героическому статусу города. Белый – мир, толерантность, чистоту помыслов и идей. Синий символизирует честь, высокую духовность и благородство. Кроме этого, цвет является символом города-порта</a:t>
            </a:r>
            <a:r>
              <a:rPr lang="ru-RU" dirty="0"/>
              <a:t>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2" r="183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8505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05780" y="404664"/>
            <a:ext cx="3347392" cy="54711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Бухта «Золотой рог»</a:t>
            </a:r>
          </a:p>
          <a:p>
            <a:pPr algn="just"/>
            <a:r>
              <a:rPr lang="ru-RU" sz="1500" dirty="0" smtClean="0"/>
              <a:t>Много </a:t>
            </a:r>
            <a:r>
              <a:rPr lang="ru-RU" sz="1500" dirty="0"/>
              <a:t>веков назад жители китайского поселения, обитавшего на этих берегах, называли бухту </a:t>
            </a:r>
            <a:r>
              <a:rPr lang="ru-RU" sz="1500" dirty="0" err="1"/>
              <a:t>Хайшенвей</a:t>
            </a:r>
            <a:r>
              <a:rPr lang="ru-RU" sz="1500" dirty="0"/>
              <a:t>, что означало «место, где водится трепанг». Позднее пришли англичане и окрестили ее в честь капитана корабля </a:t>
            </a:r>
            <a:r>
              <a:rPr lang="ru-RU" sz="1500" dirty="0" err="1"/>
              <a:t>Мэя</a:t>
            </a:r>
            <a:r>
              <a:rPr lang="ru-RU" sz="1500" dirty="0"/>
              <a:t> </a:t>
            </a:r>
            <a:r>
              <a:rPr lang="ru-RU" sz="1500" dirty="0" err="1"/>
              <a:t>Фрэнсиса</a:t>
            </a:r>
            <a:r>
              <a:rPr lang="ru-RU" sz="1500" dirty="0"/>
              <a:t> — Порт </a:t>
            </a:r>
            <a:r>
              <a:rPr lang="ru-RU" sz="1500" dirty="0" err="1"/>
              <a:t>Мэй</a:t>
            </a:r>
            <a:r>
              <a:rPr lang="ru-RU" sz="1500" dirty="0"/>
              <a:t>. Лишь в 1859 году Николай Муравьев-Амурский дал бухте имя «Золотой Рог», которое и сохранилось по сей день.</a:t>
            </a:r>
          </a:p>
          <a:p>
            <a:pPr algn="just"/>
            <a:endParaRPr lang="ru-RU" sz="1500" dirty="0"/>
          </a:p>
          <a:p>
            <a:pPr algn="just"/>
            <a:r>
              <a:rPr lang="ru-RU" sz="1500" dirty="0"/>
              <a:t>Изначально это было дикое место — на берегах росли дубравы, а в их тени скрывались полосатые шкуры тигров. С приходом на восточные берега русских набережную искусственно расширили и укрепили берега. Бухта Золотой Рог стала одной из ключевых пристаней в этих краях.</a:t>
            </a:r>
          </a:p>
          <a:p>
            <a:endParaRPr lang="ru-RU" sz="1500" dirty="0"/>
          </a:p>
          <a:p>
            <a:endParaRPr lang="ru-RU" sz="15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7" r="155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4669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7788" y="549373"/>
            <a:ext cx="3276599" cy="273561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Токаревский маяк</a:t>
            </a:r>
          </a:p>
          <a:p>
            <a:pPr algn="just"/>
            <a:r>
              <a:rPr lang="ru-RU" sz="1500" dirty="0" smtClean="0"/>
              <a:t>Одна </a:t>
            </a:r>
            <a:r>
              <a:rPr lang="ru-RU" sz="1500" dirty="0"/>
              <a:t>из достопримечательностей Владивостока-это Токаревский маяк на мысе-</a:t>
            </a:r>
            <a:r>
              <a:rPr lang="ru-RU" sz="1500" dirty="0" err="1"/>
              <a:t>Эгершельд</a:t>
            </a:r>
            <a:r>
              <a:rPr lang="ru-RU" sz="1500" dirty="0"/>
              <a:t>. Это один из старейших маяков Дальневосточных морей и основан в 1876 году. Маяк расположен на Токаревской кошке, которая отходит от мыса Токаревского расположенного на полуострове Шкота более известный как </a:t>
            </a:r>
            <a:r>
              <a:rPr lang="ru-RU" sz="1500" dirty="0" err="1"/>
              <a:t>Эгершельд</a:t>
            </a:r>
            <a:r>
              <a:rPr lang="ru-RU" dirty="0"/>
              <a:t>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0" r="7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5629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05780" y="404664"/>
            <a:ext cx="3276599" cy="532710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памятник героям </a:t>
            </a:r>
            <a:r>
              <a:rPr lang="ru-RU" sz="2000" dirty="0"/>
              <a:t>Русско-Японской войны </a:t>
            </a:r>
          </a:p>
          <a:p>
            <a:pPr algn="just"/>
            <a:r>
              <a:rPr lang="ru-RU" sz="1500" dirty="0" smtClean="0"/>
              <a:t>Этот </a:t>
            </a:r>
            <a:r>
              <a:rPr lang="ru-RU" sz="1500" dirty="0"/>
              <a:t>памятный знак – дань уважения и восхищения мужеством и героизмом русских моряков, офицеров и солдат, защищавших свою Родину </a:t>
            </a:r>
            <a:r>
              <a:rPr lang="ru-RU" sz="1500" dirty="0" smtClean="0"/>
              <a:t>в годы Русско-Японской войны (1904-1905), </a:t>
            </a:r>
            <a:r>
              <a:rPr lang="ru-RU" sz="1500" dirty="0"/>
              <a:t>был приурочен к 275-летию со дня основания Тихоокеанского флота России</a:t>
            </a:r>
            <a:r>
              <a:rPr lang="ru-RU" sz="1500" dirty="0" smtClean="0"/>
              <a:t>.</a:t>
            </a:r>
          </a:p>
          <a:p>
            <a:pPr algn="just"/>
            <a:r>
              <a:rPr lang="ru-RU" sz="1500" dirty="0"/>
              <a:t>Главной композицией архитектурного ансамбля является статуя архангела Небесного Воинства </a:t>
            </a:r>
            <a:r>
              <a:rPr lang="ru-RU" sz="1500" dirty="0" smtClean="0"/>
              <a:t>Михаила.</a:t>
            </a:r>
            <a:endParaRPr lang="ru-RU" sz="15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8" r="154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3754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кварель_16x9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10793120_TF02886637_TF02886637.potx" id="{73ACD70C-3AB4-47AB-8335-319F4983FF55}" vid="{199FA249-678D-48C7-B7BC-DFDA8EECE67F}"/>
    </a:ext>
  </a:extLst>
</a:theme>
</file>

<file path=ppt/theme/theme2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Акварель (широкоэкранный формат)</Template>
  <TotalTime>88</TotalTime>
  <Words>431</Words>
  <Application>Microsoft Office PowerPoint</Application>
  <PresentationFormat>Произвольный</PresentationFormat>
  <Paragraphs>32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Palatino Linotype</vt:lpstr>
      <vt:lpstr>Акварель_16x9</vt:lpstr>
      <vt:lpstr>Работа по математике   «Масштаб»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по математике   «Масштаб»</dc:title>
  <dc:creator>Marina</dc:creator>
  <cp:lastModifiedBy>Marina</cp:lastModifiedBy>
  <cp:revision>9</cp:revision>
  <dcterms:created xsi:type="dcterms:W3CDTF">2017-12-07T16:54:46Z</dcterms:created>
  <dcterms:modified xsi:type="dcterms:W3CDTF">2017-12-07T18:23:44Z</dcterms:modified>
</cp:coreProperties>
</file>