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8" r:id="rId2"/>
    <p:sldId id="281" r:id="rId3"/>
    <p:sldId id="282" r:id="rId4"/>
    <p:sldId id="257" r:id="rId5"/>
    <p:sldId id="264" r:id="rId6"/>
    <p:sldId id="27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FF6-63E2-441E-9ED7-AFCE0DDBFE9B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A98C1-C9DE-4622-8385-625D2C9FE1C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FF6-63E2-441E-9ED7-AFCE0DDBFE9B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A98C1-C9DE-4622-8385-625D2C9FE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FF6-63E2-441E-9ED7-AFCE0DDBFE9B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A98C1-C9DE-4622-8385-625D2C9FE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FF6-63E2-441E-9ED7-AFCE0DDBFE9B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A98C1-C9DE-4622-8385-625D2C9FE1C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FF6-63E2-441E-9ED7-AFCE0DDBFE9B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A98C1-C9DE-4622-8385-625D2C9FE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FF6-63E2-441E-9ED7-AFCE0DDBFE9B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A98C1-C9DE-4622-8385-625D2C9FE1C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FF6-63E2-441E-9ED7-AFCE0DDBFE9B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A98C1-C9DE-4622-8385-625D2C9FE1C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FF6-63E2-441E-9ED7-AFCE0DDBFE9B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A98C1-C9DE-4622-8385-625D2C9FE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FF6-63E2-441E-9ED7-AFCE0DDBFE9B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A98C1-C9DE-4622-8385-625D2C9FE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FF6-63E2-441E-9ED7-AFCE0DDBFE9B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A98C1-C9DE-4622-8385-625D2C9FE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FF6-63E2-441E-9ED7-AFCE0DDBFE9B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A98C1-C9DE-4622-8385-625D2C9FE1C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84BFF6-63E2-441E-9ED7-AFCE0DDBFE9B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5A98C1-C9DE-4622-8385-625D2C9FE1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1" y="332656"/>
            <a:ext cx="8280920" cy="4592801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effectLst/>
              </a:rPr>
              <a:t/>
            </a:r>
            <a:br>
              <a:rPr lang="ru-RU" sz="4000" dirty="0" smtClean="0">
                <a:effectLst/>
              </a:rPr>
            </a:br>
            <a:r>
              <a:rPr lang="ru-RU" sz="4000" dirty="0" smtClean="0">
                <a:effectLst/>
              </a:rPr>
              <a:t>Сообщение </a:t>
            </a:r>
            <a:r>
              <a:rPr lang="ru-RU" sz="4000" dirty="0">
                <a:effectLst/>
              </a:rPr>
              <a:t>на тему </a:t>
            </a:r>
            <a:br>
              <a:rPr lang="ru-RU" sz="4000" dirty="0">
                <a:effectLst/>
              </a:rPr>
            </a:br>
            <a:r>
              <a:rPr lang="ru-RU" sz="4000" dirty="0" smtClean="0">
                <a:effectLst/>
              </a:rPr>
              <a:t>«Профессия Маркетолог»</a:t>
            </a: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r>
              <a:rPr lang="ru-RU" dirty="0" smtClean="0">
                <a:effectLst/>
              </a:rPr>
              <a:t>    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r>
              <a:rPr lang="ru-RU" sz="4000" dirty="0" smtClean="0">
                <a:effectLst/>
              </a:rPr>
              <a:t>Выполнил ученик 2В класса</a:t>
            </a:r>
            <a:br>
              <a:rPr lang="ru-RU" sz="4000" dirty="0" smtClean="0">
                <a:effectLst/>
              </a:rPr>
            </a:br>
            <a:r>
              <a:rPr lang="ru-RU" sz="4000" dirty="0" smtClean="0">
                <a:effectLst/>
              </a:rPr>
              <a:t>Тимошенко Лев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0627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16632"/>
            <a:ext cx="8964488" cy="1954789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>
                <a:effectLst/>
              </a:rPr>
              <a:t>«Маркетинг — это рыбалка. Если хочешь поймать рыбу, нужно понять, в каком озере она водится? Что кушает? Когда спит? Какие из озер уже забиты рыбаками, а какие пустуют? На эти вопросы и отвечает маркетинг.»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0888"/>
            <a:ext cx="9144000" cy="4147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8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04664"/>
            <a:ext cx="6476535" cy="4857402"/>
          </a:xfrm>
        </p:spPr>
      </p:pic>
    </p:spTree>
    <p:extLst>
      <p:ext uri="{BB962C8B-B14F-4D97-AF65-F5344CB8AC3E}">
        <p14:creationId xmlns:p14="http://schemas.microsoft.com/office/powerpoint/2010/main" val="3320785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4464496" cy="64807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b="0" dirty="0">
                <a:effectLst/>
              </a:rPr>
              <a:t>Вот видишь твои крутые кроссовки </a:t>
            </a:r>
            <a:r>
              <a:rPr lang="ru-RU" sz="2800" b="0" dirty="0" err="1">
                <a:effectLst/>
              </a:rPr>
              <a:t>New</a:t>
            </a:r>
            <a:r>
              <a:rPr lang="ru-RU" sz="2800" b="0" dirty="0">
                <a:effectLst/>
              </a:rPr>
              <a:t> </a:t>
            </a:r>
            <a:r>
              <a:rPr lang="ru-RU" sz="2800" b="0" dirty="0" err="1">
                <a:effectLst/>
              </a:rPr>
              <a:t>Balance</a:t>
            </a:r>
            <a:r>
              <a:rPr lang="ru-RU" sz="2800" b="0" dirty="0">
                <a:effectLst/>
              </a:rPr>
              <a:t>? </a:t>
            </a:r>
            <a:r>
              <a:rPr lang="ru-RU" sz="2800" b="0" dirty="0" smtClean="0">
                <a:effectLst/>
              </a:rPr>
              <a:t/>
            </a:r>
            <a:br>
              <a:rPr lang="ru-RU" sz="2800" b="0" dirty="0" smtClean="0">
                <a:effectLst/>
              </a:rPr>
            </a:br>
            <a:r>
              <a:rPr lang="ru-RU" sz="2800" b="0" dirty="0" smtClean="0">
                <a:effectLst/>
              </a:rPr>
              <a:t/>
            </a:r>
            <a:br>
              <a:rPr lang="ru-RU" sz="2800" b="0" dirty="0" smtClean="0">
                <a:effectLst/>
              </a:rPr>
            </a:br>
            <a:r>
              <a:rPr lang="ru-RU" sz="2800" b="0" dirty="0" smtClean="0">
                <a:effectLst/>
              </a:rPr>
              <a:t>Целая </a:t>
            </a:r>
            <a:r>
              <a:rPr lang="ru-RU" sz="2800" b="0" dirty="0">
                <a:effectLst/>
              </a:rPr>
              <a:t>команда талантливых людей создает их такими классными. А </a:t>
            </a:r>
            <a:r>
              <a:rPr lang="ru-RU" sz="2800" b="0" dirty="0" smtClean="0">
                <a:effectLst/>
              </a:rPr>
              <a:t>маркетолог </a:t>
            </a:r>
            <a:r>
              <a:rPr lang="ru-RU" sz="2800" b="0" dirty="0">
                <a:effectLst/>
              </a:rPr>
              <a:t>делает так, чтобы мамы и папы всей страны знали, где живут эти </a:t>
            </a:r>
            <a:r>
              <a:rPr lang="ru-RU" sz="2800" b="0" dirty="0" err="1">
                <a:effectLst/>
              </a:rPr>
              <a:t>суперкроссовки</a:t>
            </a:r>
            <a:r>
              <a:rPr lang="ru-RU" sz="2800" b="0" dirty="0">
                <a:effectLst/>
              </a:rPr>
              <a:t>, и каждая пара нашла свои любимые ножки.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6749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16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28803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0" dirty="0">
                <a:effectLst/>
              </a:rPr>
              <a:t>Специалисты по маркетингу помогают компаниям (и людям внутри них) лучше понять себя и своих клиентов. </a:t>
            </a:r>
          </a:p>
        </p:txBody>
      </p:sp>
      <p:pic>
        <p:nvPicPr>
          <p:cNvPr id="1026" name="Picture 2" descr="https://avatars.mds.yandex.net/get-mpic/364668/img_id8152156860426841597.jpeg/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191" y="3568646"/>
            <a:ext cx="4494809" cy="328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.pxhere.com/photos/45/71/candy_bar_sweetness_chocolate_twix_caramel_sugar_sweet_delicious-794490.jpg!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15" y="1628800"/>
            <a:ext cx="4427983" cy="269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72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6671"/>
            <a:ext cx="7560840" cy="5670631"/>
          </a:xfrm>
        </p:spPr>
      </p:pic>
    </p:spTree>
    <p:extLst>
      <p:ext uri="{BB962C8B-B14F-4D97-AF65-F5344CB8AC3E}">
        <p14:creationId xmlns:p14="http://schemas.microsoft.com/office/powerpoint/2010/main" val="330230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289</TotalTime>
  <Words>28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 Сообщение на тему  «Профессия Маркетолог»        Выполнил ученик 2В класса Тимошенко Лев</vt:lpstr>
      <vt:lpstr>«Маркетинг — это рыбалка. Если хочешь поймать рыбу, нужно понять, в каком озере она водится? Что кушает? Когда спит? Какие из озер уже забиты рыбаками, а какие пустуют? На эти вопросы и отвечает маркетинг.»</vt:lpstr>
      <vt:lpstr>Презентация PowerPoint</vt:lpstr>
      <vt:lpstr>Вот видишь твои крутые кроссовки New Balance?   Целая команда талантливых людей создает их такими классными. А маркетолог делает так, чтобы мамы и папы всей страны знали, где живут эти суперкроссовки, и каждая пара нашла свои любимые ножки.</vt:lpstr>
      <vt:lpstr>Специалисты по маркетингу помогают компаниям (и людям внутри них) лучше понять себя и своих клиентов.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Лев</dc:creator>
  <cp:lastModifiedBy>Лев</cp:lastModifiedBy>
  <cp:revision>44</cp:revision>
  <dcterms:created xsi:type="dcterms:W3CDTF">2018-11-29T12:34:06Z</dcterms:created>
  <dcterms:modified xsi:type="dcterms:W3CDTF">2018-12-21T04:37:10Z</dcterms:modified>
</cp:coreProperties>
</file>