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5" r:id="rId3"/>
    <p:sldId id="261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A9F21AB-9242-470B-8D63-8E3A5B3697B1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9A771E3-D298-4CDA-872C-D9A93765A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09AD09-F064-4141-9F59-3A61BA70D868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6858000" y="6357938"/>
            <a:ext cx="9715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Adventure" pitchFamily="2" charset="0"/>
              </a:rPr>
              <a:t>FedotoVA</a:t>
            </a:r>
            <a:endParaRPr lang="ru-RU" sz="1600" dirty="0">
              <a:solidFill>
                <a:schemeClr val="bg1">
                  <a:lumMod val="65000"/>
                </a:schemeClr>
              </a:solidFill>
              <a:latin typeface="Adventur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FC9A9-48F9-4386-82E9-2BFE80AA445E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DFCCA-AE36-4F02-B90E-E64715D7F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3A3C8-0BE6-4DFD-B8C3-AE7D12582D12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9840B-D190-403D-A2EC-CEE135EF9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04DAE-0E30-4E5B-9D39-3226B937FB83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D1408-12B1-4576-BD07-85AB094CC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5F5C8-82E6-441A-A747-BCB6003A16AB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96432-A9D3-48CF-BAFF-273B17201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6AFBA-15F8-4212-90B0-B04813347AA6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C8CC8-9F21-45AF-A3D8-55F3A4A9E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3B998-EC4C-4BA9-9BA6-C19DCF53A48E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DA0DA-E962-4B31-BF03-16B17EAA1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D6A32-F0F3-4770-BF56-E847C7365CF8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BEEBD-C72E-426E-A9CE-706AB3853C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CABCA-D6D6-45A5-93C0-DE52FC791B1E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59E0B-CE94-423A-B9E3-F18E934C02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552BB-3DBF-4FB3-A321-3369C5F0C679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C0A40-88A4-4394-B597-3A733AB0B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9F034-4BDF-4A97-A301-8DFBADF51C9B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0B9E8-D95E-4B19-9D39-4FDC0C124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66016-2109-4CA0-9687-C8D12161D99A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C7782-0111-4432-A215-E5F89601B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12E57F-9822-4438-BA12-E957453ACF7C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229EE1-9A41-4EC2-96BE-A6D4DDE2F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ransition spd="slow" advClick="0" advTm="7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kern="10" dirty="0" smtClean="0">
                <a:ln w="9525">
                  <a:noFill/>
                  <a:round/>
                  <a:headEnd/>
                  <a:tailEnd/>
                </a:ln>
                <a:latin typeface="Arial"/>
                <a:cs typeface="Arial"/>
              </a:rPr>
              <a:t/>
            </a:r>
            <a:br>
              <a:rPr lang="ru-RU" b="1" kern="10" dirty="0" smtClean="0">
                <a:ln w="9525">
                  <a:noFill/>
                  <a:round/>
                  <a:headEnd/>
                  <a:tailEnd/>
                </a:ln>
                <a:latin typeface="Arial"/>
                <a:cs typeface="Arial"/>
              </a:rPr>
            </a:br>
            <a:r>
              <a:rPr lang="ru-RU" b="1" kern="10" dirty="0" smtClean="0">
                <a:ln w="9525">
                  <a:noFill/>
                  <a:round/>
                  <a:headEnd/>
                  <a:tailEnd/>
                </a:ln>
                <a:latin typeface="Arial"/>
                <a:cs typeface="Arial"/>
              </a:rPr>
              <a:t/>
            </a:r>
            <a:br>
              <a:rPr lang="ru-RU" b="1" kern="10" dirty="0" smtClean="0">
                <a:ln w="9525">
                  <a:noFill/>
                  <a:round/>
                  <a:headEnd/>
                  <a:tailEnd/>
                </a:ln>
                <a:latin typeface="Arial"/>
                <a:cs typeface="Arial"/>
              </a:rPr>
            </a:br>
            <a:endParaRPr lang="ru-RU" dirty="0" smtClean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07704" y="260648"/>
            <a:ext cx="6552728" cy="1080120"/>
          </a:xfrm>
          <a:prstGeom prst="roundRect">
            <a:avLst/>
          </a:prstGeom>
          <a:solidFill>
            <a:schemeClr val="bg1">
              <a:lumMod val="85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Рязанцев </a:t>
            </a:r>
          </a:p>
          <a:p>
            <a:pPr algn="ctr">
              <a:defRPr/>
            </a:pPr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Василий Степанович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праздник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55576" y="1628801"/>
            <a:ext cx="3735142" cy="5229199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7" name="Picture 8" descr="7стр"/>
          <p:cNvPicPr>
            <a:picLocks noChangeAspect="1" noChangeArrowheads="1"/>
          </p:cNvPicPr>
          <p:nvPr/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 bwMode="auto">
          <a:xfrm>
            <a:off x="4718278" y="2636912"/>
            <a:ext cx="4425722" cy="2448272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150" y="274638"/>
            <a:ext cx="6851650" cy="1425575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«Вставай страна огромная…» Тот самый длинный день в году С его безоблачной погодой Нам выдал общую беду На всех, на все четыре года. Она такой вдавила след И столько наземь положила, Что двадцать лет и тридцать лет Живым не верится что живы… (К. Симонов)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Picture 7" descr="военны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245639">
            <a:off x="1409738" y="753232"/>
            <a:ext cx="7075405" cy="5013543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5517232"/>
            <a:ext cx="8964488" cy="1340768"/>
          </a:xfrm>
          <a:prstGeom prst="roundRect">
            <a:avLst/>
          </a:prstGeom>
          <a:solidFill>
            <a:schemeClr val="bg1">
              <a:lumMod val="75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В августе 1942 г в возрасте 18 лет </a:t>
            </a:r>
            <a:endParaRPr lang="en-US" sz="2000" b="1" dirty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Василия Степановича призвали в Армию.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Его взяли в школу сержантов-разведчиков.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p_taganrog.jpg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3950103" y="1628800"/>
            <a:ext cx="5193897" cy="403244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427538" y="0"/>
            <a:ext cx="4716462" cy="27368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«Война- жесточе нету слова 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Война – печальней нету слова 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Война – святее нету слова 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тоске и славе этих лет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на устах у нас иного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Еще не может быть  и нет!»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8" descr="РВС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908720"/>
            <a:ext cx="3905547" cy="521964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116013" y="5657850"/>
            <a:ext cx="738028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4-х месяцев учебы был направлен на фронт.</a:t>
            </a:r>
          </a:p>
          <a:p>
            <a:pPr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сразу в наступление.</a:t>
            </a:r>
          </a:p>
          <a:p>
            <a:pPr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Первый бой принял в г.Таганроге.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920"/>
                            </p:stCondLst>
                            <p:childTnLst>
                              <p:par>
                                <p:cTn id="1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6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36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105</Words>
  <Application>Microsoft Office PowerPoint</Application>
  <PresentationFormat>Экран (4:3)</PresentationFormat>
  <Paragraphs>13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Adventure</vt:lpstr>
      <vt:lpstr>Times New Roman</vt:lpstr>
      <vt:lpstr>Тема Office</vt:lpstr>
      <vt:lpstr>  </vt:lpstr>
      <vt:lpstr>«Вставай страна огромная…» Тот самый длинный день в году С его безоблачной погодой Нам выдал общую беду На всех, на все четыре года. Она такой вдавила след И столько наземь положила, Что двадцать лет и тридцать лет Живым не верится что живы… (К. Симонов)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HOME</cp:lastModifiedBy>
  <cp:revision>46</cp:revision>
  <dcterms:created xsi:type="dcterms:W3CDTF">2010-12-13T12:23:12Z</dcterms:created>
  <dcterms:modified xsi:type="dcterms:W3CDTF">2019-01-02T18:43:06Z</dcterms:modified>
</cp:coreProperties>
</file>