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7A429-1D9A-4091-8268-2E1DA9F1859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D81B1-D445-4810-9245-08AE0238D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AM_5656.AVI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SAM_5664.AVI" TargetMode="External"/><Relationship Id="rId5" Type="http://schemas.openxmlformats.org/officeDocument/2006/relationships/hyperlink" Target="SAM_5663.AVI" TargetMode="External"/><Relationship Id="rId4" Type="http://schemas.openxmlformats.org/officeDocument/2006/relationships/hyperlink" Target="SAM_5657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Районный семинар-практикум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«Шаги навстречу»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(для педагогов детей раннего возраста)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МКДОУ детский сад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вида №2 «Родничок»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ÐÐ°ÑÑÐ¸Ð½ÐºÐ¸ Ð¿Ð¾ Ð·Ð°Ð¿ÑÐ¾ÑÑ Ð¼Ð°Ð¼Ð° Ð¸ Ð¼Ð°Ð»ÑÑ Ð·Ð° ÑÑÐºÐ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636912"/>
            <a:ext cx="5936010" cy="3491771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491880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24 октября 2018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Ð½Ð°Ð²ÑÑÑÐµÑÑ ÐºÐ¾ ÐÐ½Ðµ Ð¸ Ð¯ ÑÐ´ÐµÐ»Ð°Ñ 100 ÑÐ°Ð³Ð¾Ð² Ð½Ð°Ð²ÑÑÑÐµÑÑ Ðº ÑÐµÐ±Ðµ.  ÐÐ¸Ñ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3" y="260648"/>
            <a:ext cx="5508413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0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Периодизация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Эльконина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Раннее детство: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Младенчество (0—1 год)</a:t>
            </a:r>
          </a:p>
          <a:p>
            <a:pPr lvl="1"/>
            <a:endParaRPr lang="ru-RU" dirty="0"/>
          </a:p>
        </p:txBody>
      </p:sp>
      <p:pic>
        <p:nvPicPr>
          <p:cNvPr id="16386" name="Picture 2" descr="ÐÐ°ÑÑÐ¸Ð½ÐºÐ¸ Ð¿Ð¾ Ð·Ð°Ð¿ÑÐ¾ÑÑ Ð½Ð¾Ð²Ð¾ÑÐ¾Ð¶Ð´ÐµÐ½Ð½ÑÐ¹ Ð´Ð¾ Ð³Ð¾Ð´Ð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00808"/>
            <a:ext cx="7334250" cy="19492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491880" y="3717032"/>
            <a:ext cx="3224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Ранний возраст(1—3 года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638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4149080"/>
            <a:ext cx="59766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548680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благоприятный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период, рекомендуемый для поступления в детский сад – это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возраст до 9 месяцев и после 2-х лет.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Критическим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привыкания к детскому саду является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первое полугодие второго года жизни ребенка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ÐÐ°ÑÑÐ¸Ð½ÐºÐ¸ Ð¿Ð¾ Ð·Ð°Ð¿ÑÐ¾ÑÑ ÑÐµÐ±ÐµÐ½Ð¾Ðº Ð¾Ñ 1 Ð³Ð¾Ð´Ð° Ð´Ð¾ ÑÑÐµÑ Ð»ÐµÑ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3789040"/>
            <a:ext cx="2718123" cy="23442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6" name="Picture 6" descr="ÐÐ°ÑÑÐ¸Ð½ÐºÐ¸ Ð¿Ð¾ Ð·Ð°Ð¿ÑÐ¾ÑÑ Ð¼Ð°Ð»ÑÑ ÑÐ¼ÐµÐµÑÑÑ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548680"/>
            <a:ext cx="2448272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548680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Главная задача в адаптационный период: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детей атмосферу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психологического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комфорта, эмоционального благополучия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ÐÐ°ÑÑÐ¸Ð½ÐºÐ¸ Ð¿Ð¾ Ð·Ð°Ð¿ÑÐ¾ÑÑ ÑÐµÐ±ÐµÐ½Ð¾Ðº Ð² Ð´ÐµÑÑÐºÐ¾Ð¼ ÑÐ°Ð´Ñ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276872"/>
            <a:ext cx="7799090" cy="3216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188640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Изменения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которые происходят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поведении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настроении малыша, пока он привыкает к детскому саду.</a:t>
            </a:r>
          </a:p>
          <a:p>
            <a:endParaRPr lang="ru-RU" dirty="0"/>
          </a:p>
        </p:txBody>
      </p:sp>
      <p:pic>
        <p:nvPicPr>
          <p:cNvPr id="18434" name="Picture 2" descr="ÐÐ°ÑÑÐ¸Ð½ÐºÐ¸ Ð¿Ð¾ Ð·Ð°Ð¿ÑÐ¾ÑÑ ÑÐµÐ±ÐµÐ½Ð¾ÐºÐ¿Ð»Ð°ÑÐµÑ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556792"/>
            <a:ext cx="2838113" cy="2313062"/>
          </a:xfrm>
          <a:prstGeom prst="rect">
            <a:avLst/>
          </a:prstGeom>
          <a:noFill/>
        </p:spPr>
      </p:pic>
      <p:pic>
        <p:nvPicPr>
          <p:cNvPr id="18438" name="Picture 6" descr="ÐÐ°ÑÑÐ¸Ð½ÐºÐ¸ Ð¿Ð¾ Ð·Ð°Ð¿ÑÐ¾ÑÑ ÑÐµÐ±ÐµÐ½Ð¾Ðº Ð±Ð¾Ð¸ÑÑÑ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556792"/>
            <a:ext cx="2304256" cy="2304257"/>
          </a:xfrm>
          <a:prstGeom prst="rect">
            <a:avLst/>
          </a:prstGeom>
          <a:noFill/>
        </p:spPr>
      </p:pic>
      <p:pic>
        <p:nvPicPr>
          <p:cNvPr id="18440" name="Picture 8" descr="ÐÐ°ÑÑÐ¸Ð½ÐºÐ¸ Ð¿Ð¾ Ð·Ð°Ð¿ÑÐ¾ÑÑ ÑÐµÐ±ÐµÐ½Ð¾Ðº Ð´ÐµÑÐµÑÑÑ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1484784"/>
            <a:ext cx="2353444" cy="2353444"/>
          </a:xfrm>
          <a:prstGeom prst="rect">
            <a:avLst/>
          </a:prstGeom>
          <a:noFill/>
        </p:spPr>
      </p:pic>
      <p:pic>
        <p:nvPicPr>
          <p:cNvPr id="18442" name="Picture 10" descr="ÐÐ°ÑÑÐ¸Ð½ÐºÐ¸ Ð¿Ð¾ Ð·Ð°Ð¿ÑÐ¾ÑÑ Ð¼Ð°Ð»ÑÑ Ð³ÑÑÑÑÐ½ÑÐ¹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293096"/>
            <a:ext cx="2857500" cy="2000251"/>
          </a:xfrm>
          <a:prstGeom prst="rect">
            <a:avLst/>
          </a:prstGeom>
          <a:noFill/>
        </p:spPr>
      </p:pic>
      <p:pic>
        <p:nvPicPr>
          <p:cNvPr id="18444" name="Picture 12" descr="ÐÐ°ÑÑÐ¸Ð½ÐºÐ¸ Ð¿Ð¾ Ð·Ð°Ð¿ÑÐ¾ÑÑ Ð¼Ð°Ð»ÑÑ Ð½Ðµ ÑÐ¾ÑÐµÑ ÐµÑÑÑ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928" y="4273702"/>
            <a:ext cx="4320480" cy="211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47667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 в адаптационный период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95736" y="980728"/>
            <a:ext cx="1368152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68144" y="980728"/>
            <a:ext cx="1224136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2276872"/>
            <a:ext cx="32403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для создания теплой атмосферы в группе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задача— формирование эмоционального контакта, доверия детей к воспитателю.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SAM_5656.AVI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SAM_5657.AVI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2348880"/>
            <a:ext cx="38164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Игрушки-развлекушки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отвлекушки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задача – переключить/привлечь внимание ребенка,  успокоить малыша.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SAM_5663.AVI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SAM_5664.AVI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Татьяна\Desktop\ранний возраст\IMG-5311148abf3455c5f702bd4a5afa4ae2-V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95936" y="4149080"/>
            <a:ext cx="1309926" cy="2331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ÐÐ°ÑÑÐ¸Ð½ÐºÐ¸ Ð¿Ð¾ Ð·Ð°Ð¿ÑÐ¾ÑÑ ÑÐ°Ð´Ð¾ÑÑÐ½ÑÐ¹ Ð¼Ð°Ð»ÑÑ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32656"/>
            <a:ext cx="8117632" cy="45661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085184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Romashulka" pitchFamily="2" charset="0"/>
              </a:rPr>
              <a:t>СПАСИБО ЗА ВНИМАНИЕ!</a:t>
            </a:r>
            <a:endParaRPr lang="ru-RU" sz="5400" dirty="0">
              <a:solidFill>
                <a:srgbClr val="002060"/>
              </a:solidFill>
              <a:latin typeface="Romashulk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129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Районный семинар-практикум «Шаги навстречу» (для педагогов детей раннего возраста)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семинар-практикум «Шаги навстречу»</dc:title>
  <dc:creator>Татьяна</dc:creator>
  <cp:lastModifiedBy>Татьяна</cp:lastModifiedBy>
  <cp:revision>13</cp:revision>
  <dcterms:created xsi:type="dcterms:W3CDTF">2018-10-23T18:25:04Z</dcterms:created>
  <dcterms:modified xsi:type="dcterms:W3CDTF">2019-01-02T12:59:25Z</dcterms:modified>
</cp:coreProperties>
</file>