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298" autoAdjust="0"/>
    <p:restoredTop sz="94660"/>
  </p:normalViewPr>
  <p:slideViewPr>
    <p:cSldViewPr>
      <p:cViewPr>
        <p:scale>
          <a:sx n="124" d="100"/>
          <a:sy n="124" d="100"/>
        </p:scale>
        <p:origin x="-126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15C2DA8-7E89-48B7-9303-3DFA2FAED947}" type="datetimeFigureOut">
              <a:rPr lang="ru-RU" smtClean="0"/>
              <a:pPr/>
              <a:t>01.01.2019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DC87EC4-1834-4A43-886F-DA886B3C96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mat.1september.ru/2003/17/no07_12.g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8048652" cy="2014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«Симметрия в кубе, параллелепипеде, призме и пирамиде».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571876"/>
            <a:ext cx="4786346" cy="2286000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CAB3E"/>
                </a:solidFill>
              </a:rPr>
              <a:t>Подготовили</a:t>
            </a:r>
            <a:r>
              <a:rPr lang="ru-RU" u="sng" dirty="0" smtClean="0">
                <a:solidFill>
                  <a:srgbClr val="FCAB3E"/>
                </a:solidFill>
              </a:rPr>
              <a:t>:</a:t>
            </a:r>
            <a:r>
              <a:rPr lang="ru-RU" dirty="0" smtClean="0">
                <a:solidFill>
                  <a:srgbClr val="FCAB3E"/>
                </a:solidFill>
              </a:rPr>
              <a:t> </a:t>
            </a:r>
            <a:r>
              <a:rPr lang="ru-RU" dirty="0" smtClean="0">
                <a:solidFill>
                  <a:srgbClr val="FCAB3E"/>
                </a:solidFill>
              </a:rPr>
              <a:t>студент  1 курса</a:t>
            </a:r>
          </a:p>
          <a:p>
            <a:r>
              <a:rPr lang="ru-RU" dirty="0" smtClean="0">
                <a:solidFill>
                  <a:srgbClr val="FCAB3E"/>
                </a:solidFill>
              </a:rPr>
              <a:t> </a:t>
            </a:r>
            <a:r>
              <a:rPr lang="ru-RU" dirty="0" err="1" smtClean="0">
                <a:solidFill>
                  <a:srgbClr val="FCAB3E"/>
                </a:solidFill>
              </a:rPr>
              <a:t>Войчук</a:t>
            </a:r>
            <a:r>
              <a:rPr lang="ru-RU" dirty="0" smtClean="0">
                <a:solidFill>
                  <a:srgbClr val="FCAB3E"/>
                </a:solidFill>
              </a:rPr>
              <a:t> Валерий</a:t>
            </a:r>
            <a:endParaRPr lang="ru-RU" dirty="0" smtClean="0">
              <a:solidFill>
                <a:srgbClr val="FCAB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71612"/>
            <a:ext cx="6696744" cy="27146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Симметрия</a:t>
            </a:r>
            <a:r>
              <a:rPr lang="ru-RU" dirty="0" smtClean="0"/>
              <a:t> – это закономерная повторяемость элементов (или частей) фигуры или какого-либо тела, при которой фигура совмещается сама с собой при некоторых преобразованиях (вращение вокруг оси, отражение в плоскости). </a:t>
            </a:r>
          </a:p>
          <a:p>
            <a:pPr algn="ctr"/>
            <a:r>
              <a:rPr lang="ru-RU" dirty="0" smtClean="0"/>
              <a:t>Понятие симметрии включает в себя составные части – элементы симметрии. Сюда относятся </a:t>
            </a:r>
            <a:r>
              <a:rPr lang="ru-RU" i="1" dirty="0" smtClean="0"/>
              <a:t>плоскость симметрии</a:t>
            </a:r>
            <a:r>
              <a:rPr lang="ru-RU" dirty="0" smtClean="0"/>
              <a:t>, </a:t>
            </a:r>
            <a:r>
              <a:rPr lang="ru-RU" i="1" dirty="0" smtClean="0"/>
              <a:t>ось симметрии</a:t>
            </a:r>
            <a:r>
              <a:rPr lang="ru-RU" dirty="0" smtClean="0"/>
              <a:t>, </a:t>
            </a:r>
            <a:r>
              <a:rPr lang="ru-RU" i="1" dirty="0" smtClean="0"/>
              <a:t>центр симметрии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6888976" cy="72388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Симметрия в кубе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142984"/>
            <a:ext cx="5976664" cy="2431268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dirty="0" smtClean="0"/>
              <a:t>	</a:t>
            </a:r>
            <a:r>
              <a:rPr lang="ru-RU" b="1" dirty="0" smtClean="0"/>
              <a:t>Оси симметрии в кубе:</a:t>
            </a:r>
          </a:p>
          <a:p>
            <a:pPr lvl="0" algn="l"/>
            <a:r>
              <a:rPr lang="ru-RU" dirty="0" smtClean="0"/>
              <a:t> - прямые, проходящие через центры противоположных граней(таких 3) – прямые, проходящие  через середины противоположных рёбер(таких 6).</a:t>
            </a:r>
          </a:p>
          <a:p>
            <a:pPr lvl="0" algn="l"/>
            <a:r>
              <a:rPr lang="ru-RU" b="1" dirty="0" smtClean="0"/>
              <a:t>	</a:t>
            </a:r>
            <a:endParaRPr lang="ru-RU" dirty="0"/>
          </a:p>
        </p:txBody>
      </p:sp>
      <p:pic>
        <p:nvPicPr>
          <p:cNvPr id="1026" name="Picture 2" descr="C:\Users\Ярослав\Desktop\kub_os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429000"/>
            <a:ext cx="3429024" cy="3206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03165"/>
            <a:ext cx="6944414" cy="222939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lvl="0" algn="l"/>
            <a:r>
              <a:rPr lang="ru-RU" b="1" dirty="0" smtClean="0"/>
              <a:t>Плоскости симметрии в кубе</a:t>
            </a:r>
            <a:r>
              <a:rPr lang="ru-RU" dirty="0" smtClean="0"/>
              <a:t> - плоскости, проходящие через любые две оси симметрии.</a:t>
            </a:r>
          </a:p>
          <a:p>
            <a:pPr algn="l"/>
            <a:r>
              <a:rPr lang="ru-RU" dirty="0" smtClean="0"/>
              <a:t>  Плоскостей симметрии у куба  </a:t>
            </a:r>
            <a:r>
              <a:rPr lang="ru-RU" b="1" i="1" dirty="0" smtClean="0"/>
              <a:t>9.</a:t>
            </a:r>
            <a:r>
              <a:rPr lang="ru-RU" dirty="0" smtClean="0"/>
              <a:t> Проходят они либо через противоположные ребра (таковых плоскостей 6), либо через середины противоположных ребер (таких - 3).</a:t>
            </a:r>
          </a:p>
          <a:p>
            <a:pPr algn="l"/>
            <a:r>
              <a:rPr lang="ru-RU" dirty="0" smtClean="0"/>
              <a:t>	</a:t>
            </a:r>
            <a:r>
              <a:rPr lang="ru-RU" b="1" dirty="0" smtClean="0"/>
              <a:t>Центр симметрии куба </a:t>
            </a:r>
            <a:r>
              <a:rPr lang="ru-RU" dirty="0" smtClean="0"/>
              <a:t>-  </a:t>
            </a:r>
            <a:r>
              <a:rPr lang="ru-RU" b="1" dirty="0" smtClean="0"/>
              <a:t> </a:t>
            </a:r>
            <a:r>
              <a:rPr lang="ru-RU" dirty="0" smtClean="0"/>
              <a:t>точка пересечения его диагоналей.</a:t>
            </a:r>
          </a:p>
          <a:p>
            <a:pPr algn="l"/>
            <a:r>
              <a:rPr lang="ru-RU" dirty="0" smtClean="0"/>
              <a:t>       </a:t>
            </a:r>
          </a:p>
          <a:p>
            <a:pPr algn="l"/>
            <a:r>
              <a:rPr lang="ru-RU" dirty="0" smtClean="0"/>
              <a:t>Через центр симметрии проходят  9 осей симметрии.</a:t>
            </a:r>
          </a:p>
          <a:p>
            <a:pPr algn="l"/>
            <a:r>
              <a:rPr lang="ru-RU" dirty="0" smtClean="0"/>
              <a:t>     </a:t>
            </a:r>
          </a:p>
          <a:p>
            <a:pPr algn="l"/>
            <a:endParaRPr lang="ru-RU" dirty="0"/>
          </a:p>
        </p:txBody>
      </p:sp>
      <p:pic>
        <p:nvPicPr>
          <p:cNvPr id="5" name="Рисунок 4" descr="http://licey102.k26.ru/dist-kurs/images/kub_pl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2000264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licey102.k26.ru/dist-kurs/images/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3643314"/>
            <a:ext cx="1857388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715436" cy="17462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Симметрия   в параллелепипеде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700808"/>
            <a:ext cx="5712179" cy="15240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/>
              <a:t>	У </a:t>
            </a:r>
            <a:r>
              <a:rPr lang="ru-RU" i="1" dirty="0" smtClean="0"/>
              <a:t>прямоугольного параллелепипеда</a:t>
            </a:r>
            <a:r>
              <a:rPr lang="ru-RU" dirty="0" smtClean="0"/>
              <a:t>, как у всякого параллелепипеда,  </a:t>
            </a:r>
            <a:r>
              <a:rPr lang="ru-RU" b="1" dirty="0" smtClean="0"/>
              <a:t>центр симметрии</a:t>
            </a:r>
            <a:r>
              <a:rPr lang="ru-RU" dirty="0" smtClean="0"/>
              <a:t> — точка пересечения его диагоналей, </a:t>
            </a:r>
            <a:r>
              <a:rPr lang="ru-RU" b="1" dirty="0" smtClean="0"/>
              <a:t> плоскости симметрии </a:t>
            </a:r>
            <a:r>
              <a:rPr lang="ru-RU" dirty="0" smtClean="0"/>
              <a:t>( таких 3), проходящие через центр симметрии параллельно граням. На рисунке показана одна из таких плоскостей. Она проходит через середины четырех параллельных ребер параллелепипеда. Концы ребер являются симметричными точкам.</a:t>
            </a:r>
            <a:endParaRPr lang="ru-RU" dirty="0"/>
          </a:p>
        </p:txBody>
      </p:sp>
      <p:pic>
        <p:nvPicPr>
          <p:cNvPr id="1026" name="Picture 2" descr="C:\Users\Ярослав\Desktop\1-07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143380"/>
            <a:ext cx="2295525" cy="233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62912" cy="1174767"/>
          </a:xfrm>
        </p:spPr>
        <p:txBody>
          <a:bodyPr/>
          <a:lstStyle/>
          <a:p>
            <a:r>
              <a:rPr lang="ru-RU" dirty="0" smtClean="0"/>
              <a:t>Симметрия в призме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5248" y="1664430"/>
            <a:ext cx="4998488" cy="1836008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1. </a:t>
            </a:r>
            <a:r>
              <a:rPr lang="ru-RU" sz="3200" b="1" dirty="0" smtClean="0"/>
              <a:t>Центр симметрии </a:t>
            </a:r>
            <a:r>
              <a:rPr lang="ru-RU" sz="3200" dirty="0" smtClean="0"/>
              <a:t>при четном числе сторон основания — точка пересечения диагоналей правильной призмы</a:t>
            </a:r>
            <a:endParaRPr lang="ru-RU" dirty="0"/>
          </a:p>
        </p:txBody>
      </p:sp>
      <p:pic>
        <p:nvPicPr>
          <p:cNvPr id="4" name="Picture 4" descr="Рис. 12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786050" y="3500438"/>
            <a:ext cx="269688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052736"/>
            <a:ext cx="6552728" cy="180476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/>
              <a:t>	2. </a:t>
            </a:r>
            <a:r>
              <a:rPr lang="ru-RU" b="1" dirty="0" smtClean="0"/>
              <a:t>Плоскости симметрии</a:t>
            </a:r>
            <a:r>
              <a:rPr lang="ru-RU" dirty="0" smtClean="0"/>
              <a:t>: 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плоскость, проходящая через середины боковых ребер; 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плоскости, проходящие через противолежащие ребра, при четном числе сторон основания </a:t>
            </a:r>
            <a:endParaRPr lang="ru-RU" dirty="0"/>
          </a:p>
        </p:txBody>
      </p:sp>
      <p:pic>
        <p:nvPicPr>
          <p:cNvPr id="4" name="Picture 4" descr="Рис.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496"/>
            <a:ext cx="6572296" cy="371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58374"/>
            <a:ext cx="6768752" cy="119905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3. </a:t>
            </a:r>
            <a:r>
              <a:rPr lang="ru-RU" b="1" dirty="0" smtClean="0"/>
              <a:t>Оси симметрии</a:t>
            </a:r>
            <a:r>
              <a:rPr lang="ru-RU" dirty="0" smtClean="0"/>
              <a:t>: при четном числе сторон основания 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 ось симметрии, проходящая через центры оснований, 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 оси симметрии, проходящие через точки пересечения диагоналей противолежащих боковых граней</a:t>
            </a:r>
            <a:endParaRPr lang="ru-RU" dirty="0"/>
          </a:p>
        </p:txBody>
      </p:sp>
      <p:pic>
        <p:nvPicPr>
          <p:cNvPr id="5" name="Picture 5" descr="Рис.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357430"/>
            <a:ext cx="5689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889015"/>
          </a:xfrm>
        </p:spPr>
        <p:txBody>
          <a:bodyPr/>
          <a:lstStyle/>
          <a:p>
            <a:pPr algn="l"/>
            <a:r>
              <a:rPr lang="ru-RU" dirty="0" smtClean="0"/>
              <a:t>Симметрия в пирамиде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412776"/>
            <a:ext cx="5575122" cy="226568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Симметрия правильной пирамиды</a:t>
            </a:r>
          </a:p>
          <a:p>
            <a:r>
              <a:rPr lang="ru-RU" dirty="0" smtClean="0"/>
              <a:t>1. </a:t>
            </a:r>
            <a:r>
              <a:rPr lang="ru-RU" b="1" dirty="0" smtClean="0"/>
              <a:t>Плоскости симметрии</a:t>
            </a:r>
            <a:r>
              <a:rPr lang="ru-RU" dirty="0" smtClean="0"/>
              <a:t>: при четном числе сторон основания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 плоскости, проходящие через противолежащие боковые ребра; 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 плоскости, проходящие через медианы, проведенные к основанию противолежащих боковых граней (рис. 1).</a:t>
            </a:r>
          </a:p>
          <a:p>
            <a:pPr algn="l"/>
            <a:r>
              <a:rPr lang="ru-RU" dirty="0" smtClean="0"/>
              <a:t>2. </a:t>
            </a:r>
            <a:r>
              <a:rPr lang="ru-RU" b="1" dirty="0" smtClean="0"/>
              <a:t>Ось симметрии</a:t>
            </a:r>
            <a:r>
              <a:rPr lang="ru-RU" dirty="0" smtClean="0"/>
              <a:t>: при четном числе сторон основания — ось симметрии, проходящая через вершину правильной пирамиды и центр основания (рис. 2).</a:t>
            </a:r>
          </a:p>
          <a:p>
            <a:endParaRPr lang="ru-RU" dirty="0"/>
          </a:p>
        </p:txBody>
      </p:sp>
      <p:pic>
        <p:nvPicPr>
          <p:cNvPr id="2052" name="Picture 4" descr="C:\Users\Ярослав\Desktop\image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071942"/>
            <a:ext cx="1790700" cy="229076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215206" y="63579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Рис.2</a:t>
            </a:r>
            <a:endParaRPr lang="ru-RU" dirty="0"/>
          </a:p>
        </p:txBody>
      </p:sp>
      <p:pic>
        <p:nvPicPr>
          <p:cNvPr id="2053" name="Picture 5" descr="C:\Users\Ярослав\Desktop\image014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071942"/>
            <a:ext cx="4724400" cy="22860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14612" y="63579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403</TotalTime>
  <Words>99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  «Симметрия в кубе, параллелепипеде, призме и пирамиде».</vt:lpstr>
      <vt:lpstr>Презентация PowerPoint</vt:lpstr>
      <vt:lpstr>Симметрия в кубе</vt:lpstr>
      <vt:lpstr>Презентация PowerPoint</vt:lpstr>
      <vt:lpstr>Симметрия   в параллелепипеде </vt:lpstr>
      <vt:lpstr>Симметрия в призме</vt:lpstr>
      <vt:lpstr>Презентация PowerPoint</vt:lpstr>
      <vt:lpstr>Презентация PowerPoint</vt:lpstr>
      <vt:lpstr>Симметрия в пирамиде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Ярослав</dc:creator>
  <cp:lastModifiedBy>REDISKA</cp:lastModifiedBy>
  <cp:revision>45</cp:revision>
  <dcterms:created xsi:type="dcterms:W3CDTF">2012-03-13T12:52:05Z</dcterms:created>
  <dcterms:modified xsi:type="dcterms:W3CDTF">2019-01-01T18:00:26Z</dcterms:modified>
</cp:coreProperties>
</file>