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68486-E608-4483-88C4-3B63DB3ECC2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27ECB-8406-4FF4-8ACD-F18F68EA1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7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Татар </a:t>
            </a:r>
            <a:r>
              <a:rPr lang="ru-RU" dirty="0" err="1" smtClean="0"/>
              <a:t>халык</a:t>
            </a:r>
            <a:r>
              <a:rPr lang="ru-RU" dirty="0" smtClean="0"/>
              <a:t> </a:t>
            </a:r>
            <a:r>
              <a:rPr lang="ru-RU" dirty="0" err="1" smtClean="0"/>
              <a:t>ашлары</a:t>
            </a:r>
            <a:endParaRPr lang="ru-RU" dirty="0" smtClean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27ECB-8406-4FF4-8ACD-F18F68EA17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3класс из интеренета\vak-bales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-3067"/>
            <a:ext cx="4104456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143248"/>
            <a:ext cx="432048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Динара\Desktop\img11.jpg"/>
          <p:cNvPicPr/>
          <p:nvPr/>
        </p:nvPicPr>
        <p:blipFill>
          <a:blip r:embed="rId5" cstate="print"/>
          <a:srcRect t="13167"/>
          <a:stretch>
            <a:fillRect/>
          </a:stretch>
        </p:blipFill>
        <p:spPr bwMode="auto">
          <a:xfrm>
            <a:off x="0" y="0"/>
            <a:ext cx="5006224" cy="350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14612" y="385762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Токмачлы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аш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332656"/>
            <a:ext cx="2217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Бәлеш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357166"/>
            <a:ext cx="1776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dirty="0" smtClean="0">
                <a:solidFill>
                  <a:srgbClr val="00B0F0"/>
                </a:solidFill>
              </a:rPr>
              <a:t>Пәрәмәч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016" y="0"/>
            <a:ext cx="8856984" cy="6552727"/>
          </a:xfrm>
        </p:spPr>
        <p:txBody>
          <a:bodyPr/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Татар </a:t>
            </a:r>
            <a:r>
              <a:rPr lang="ru-RU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халык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ашлары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123886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Өй эше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 smtClean="0">
                <a:latin typeface="Times New Roman"/>
                <a:ea typeface="Calibri"/>
                <a:cs typeface="Times New Roman"/>
              </a:rPr>
              <a:t>1)88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бит,№9 (бу эш</a:t>
            </a:r>
            <a:br>
              <a:rPr lang="tt-RU" dirty="0">
                <a:latin typeface="Times New Roman"/>
                <a:ea typeface="Calibri"/>
                <a:cs typeface="Times New Roman"/>
              </a:rPr>
            </a:br>
            <a:r>
              <a:rPr lang="tt-RU" dirty="0">
                <a:latin typeface="Times New Roman"/>
                <a:ea typeface="Calibri"/>
                <a:cs typeface="Times New Roman"/>
              </a:rPr>
              <a:t>мәҗбүри - һәркем эшләргә тиеш);</a:t>
            </a:r>
            <a:endParaRPr lang="ru-RU" sz="2400" dirty="0">
              <a:latin typeface="Palatino Linotype"/>
              <a:ea typeface="Palatino Linotype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2)берәр татар ашын пешерү тәртибен язып килергә. (ярым иҗади, </a:t>
            </a:r>
            <a:r>
              <a:rPr lang="tt-RU">
                <a:latin typeface="Times New Roman"/>
                <a:ea typeface="Calibri"/>
                <a:cs typeface="Times New Roman"/>
              </a:rPr>
              <a:t>бу </a:t>
            </a:r>
            <a:r>
              <a:rPr lang="tt-RU" smtClean="0">
                <a:latin typeface="Times New Roman"/>
                <a:ea typeface="Calibri"/>
                <a:cs typeface="Times New Roman"/>
              </a:rPr>
              <a:t>бирем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ихтыярый)</a:t>
            </a:r>
            <a:endParaRPr lang="ru-RU" sz="2400" dirty="0">
              <a:latin typeface="Palatino Linotype"/>
              <a:ea typeface="Palatino Linotype"/>
              <a:cs typeface="Times New Roman"/>
            </a:endParaRPr>
          </a:p>
          <a:p>
            <a:r>
              <a:rPr lang="tt-RU" dirty="0">
                <a:latin typeface="Times New Roman"/>
                <a:ea typeface="Calibri"/>
              </a:rPr>
              <a:t>3)хикәя төзергә(өегездә берәр бәйрәм өстәлен әзерләү турында хикәя төзергә.( иҗади эшчәнлеккә, бу эш  ихтыярый)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8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b="1" dirty="0">
                <a:latin typeface="Times New Roman"/>
                <a:ea typeface="Calibri"/>
                <a:cs typeface="Times New Roman"/>
              </a:rPr>
              <a:t>Рефлексия.</a:t>
            </a:r>
            <a:r>
              <a:rPr lang="ru-RU" sz="3600" dirty="0">
                <a:latin typeface="Palatino Linotype"/>
                <a:ea typeface="Palatino Linotype"/>
                <a:cs typeface="Times New Roman"/>
              </a:rPr>
              <a:t/>
            </a:r>
            <a:br>
              <a:rPr lang="ru-RU" sz="3600" dirty="0">
                <a:latin typeface="Palatino Linotype"/>
                <a:ea typeface="Palatino Linotype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>
                <a:latin typeface="Times New Roman"/>
                <a:ea typeface="Calibri"/>
                <a:cs typeface="Times New Roman"/>
              </a:rPr>
              <a:t>-  Нәрсә өйрәндек?</a:t>
            </a:r>
            <a:endParaRPr lang="ru-RU" sz="3600" dirty="0">
              <a:latin typeface="Palatino Linotype"/>
              <a:ea typeface="Palatino Linotype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>
                <a:latin typeface="Times New Roman"/>
                <a:ea typeface="Calibri"/>
                <a:cs typeface="Times New Roman"/>
              </a:rPr>
              <a:t>-  Бу белемнәрне кайда кулланып була?</a:t>
            </a:r>
            <a:endParaRPr lang="ru-RU" sz="3600" dirty="0">
              <a:latin typeface="Palatino Linotype"/>
              <a:ea typeface="Palatino Linotype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>
                <a:latin typeface="Times New Roman"/>
                <a:ea typeface="Calibri"/>
                <a:cs typeface="Times New Roman"/>
              </a:rPr>
              <a:t>-  Ничек өйрәндегез?</a:t>
            </a:r>
            <a:endParaRPr lang="ru-RU" sz="3600" dirty="0">
              <a:latin typeface="Palatino Linotype"/>
              <a:ea typeface="Palatino Linotype"/>
              <a:cs typeface="Times New Roman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1157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699792" cy="202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187220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20" y="0"/>
            <a:ext cx="2606880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728" y="2143116"/>
            <a:ext cx="2448272" cy="202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E:\3класс из интеренета\DSC00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29198"/>
            <a:ext cx="2702118" cy="172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F:\3класс из интеренета\DSC000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941168"/>
            <a:ext cx="2736304" cy="172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Фарид\Documents\s12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384" y="1916832"/>
            <a:ext cx="445634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57854" y="0"/>
            <a:ext cx="378635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кыстыбый</a:t>
            </a:r>
            <a:endParaRPr lang="ru-RU" sz="4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294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23"/>
            <a:ext cx="2699792" cy="202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15255"/>
            <a:ext cx="257037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0"/>
            <a:ext cx="2051720" cy="198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76" y="1952703"/>
            <a:ext cx="2184382" cy="180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E:\3класс из интеренета\DSC00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308" y="5233602"/>
            <a:ext cx="2538120" cy="162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F:\3класс из интеренета\DSC000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233602"/>
            <a:ext cx="2613670" cy="162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E:\3класс из интеренета\6c22fb1d558b87c31cf53a6e03e1042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322" y="1372706"/>
            <a:ext cx="4521908" cy="335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804528" y="260648"/>
            <a:ext cx="4071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өчпочмак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354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0354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2217"/>
            <a:ext cx="1800200" cy="220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3класс из интеренета\Татарская национальная кухня (урок-презентация)\саха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675" y="-1"/>
            <a:ext cx="3153326" cy="210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:\3класс из интеренета\Татарская национальная кухня (урок-презентация)\м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102217"/>
            <a:ext cx="1715641" cy="209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D:\3класс из интеренета\Татарская национальная кухня (урок-презентация)\яйц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25145"/>
            <a:ext cx="2886298" cy="213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:\3класс из интеренета\Татарская национальная кухня (урок-презентация)\115105925341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25145"/>
            <a:ext cx="1728192" cy="217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E:\3класс из интеренета\cf08ceaa419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3888432" cy="3298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915816" y="44624"/>
            <a:ext cx="30748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Чәк-чәк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86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00762" cy="202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Фарид\Documents\kurinoe-yayts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8"/>
          <a:stretch/>
        </p:blipFill>
        <p:spPr bwMode="auto">
          <a:xfrm>
            <a:off x="6479704" y="0"/>
            <a:ext cx="2664296" cy="240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Фарид\Documents\w4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" y="1905664"/>
            <a:ext cx="3126936" cy="196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Фарид\Documents\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18754"/>
            <a:ext cx="3365197" cy="195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Фарид\Documents\kor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2564904"/>
            <a:ext cx="280485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Фарид\Documents\i (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20580"/>
            <a:ext cx="296388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Фарид\Documents\byelish-s-risom-i-izyumom-kuragoj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1714488"/>
            <a:ext cx="3779912" cy="28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260648"/>
            <a:ext cx="4104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Гөбәдия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801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728192"/>
          </a:xfrm>
        </p:spPr>
        <p:txBody>
          <a:bodyPr>
            <a:normAutofit/>
          </a:bodyPr>
          <a:lstStyle/>
          <a:p>
            <a:r>
              <a:rPr lang="tt-RU" sz="3200" dirty="0" smtClean="0">
                <a:solidFill>
                  <a:srgbClr val="FF0000"/>
                </a:solidFill>
              </a:rPr>
              <a:t>Дөрес тәрҗемәсен табыгыз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760640"/>
          </a:xfrm>
        </p:spPr>
        <p:txBody>
          <a:bodyPr numCol="2">
            <a:noAutofit/>
          </a:bodyPr>
          <a:lstStyle/>
          <a:p>
            <a:r>
              <a:rPr lang="tt-RU" dirty="0" smtClean="0"/>
              <a:t>Кәбестә ашы</a:t>
            </a:r>
          </a:p>
          <a:p>
            <a:r>
              <a:rPr lang="tt-RU" dirty="0" smtClean="0"/>
              <a:t>Токмачлы аш</a:t>
            </a:r>
          </a:p>
          <a:p>
            <a:r>
              <a:rPr lang="tt-RU" dirty="0" smtClean="0"/>
              <a:t>Дөге боткасы</a:t>
            </a:r>
          </a:p>
          <a:p>
            <a:r>
              <a:rPr lang="tt-RU" dirty="0" smtClean="0"/>
              <a:t>Карабодай боткасы</a:t>
            </a:r>
          </a:p>
          <a:p>
            <a:r>
              <a:rPr lang="tt-RU" dirty="0" smtClean="0"/>
              <a:t>Солы боткасы</a:t>
            </a:r>
          </a:p>
          <a:p>
            <a:r>
              <a:rPr lang="tt-RU" dirty="0" smtClean="0"/>
              <a:t>Сыер ите</a:t>
            </a:r>
          </a:p>
          <a:p>
            <a:r>
              <a:rPr lang="tt-RU" dirty="0" smtClean="0"/>
              <a:t>Сарык ите</a:t>
            </a:r>
          </a:p>
          <a:p>
            <a:r>
              <a:rPr lang="tt-RU" dirty="0" smtClean="0"/>
              <a:t>Тавык ите</a:t>
            </a:r>
          </a:p>
          <a:p>
            <a:r>
              <a:rPr lang="tt-RU" dirty="0" smtClean="0"/>
              <a:t>Ат ите</a:t>
            </a:r>
          </a:p>
          <a:p>
            <a:endParaRPr lang="tt-RU" dirty="0" smtClean="0"/>
          </a:p>
          <a:p>
            <a:endParaRPr lang="tt-RU" dirty="0"/>
          </a:p>
          <a:p>
            <a:r>
              <a:rPr lang="tt-RU" dirty="0" smtClean="0">
                <a:solidFill>
                  <a:srgbClr val="002060"/>
                </a:solidFill>
              </a:rPr>
              <a:t>Рисовая каша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Щи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Гречневая каша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Суп с лапшой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Овсяная каша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Курятина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Говядина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Конина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баранина</a:t>
            </a:r>
          </a:p>
          <a:p>
            <a:endParaRPr lang="tt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49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tt-RU" dirty="0" smtClean="0"/>
              <a:t>Тикшерү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 numCol="2"/>
          <a:lstStyle/>
          <a:p>
            <a:pPr lvl="0"/>
            <a:r>
              <a:rPr lang="tt-RU" dirty="0">
                <a:solidFill>
                  <a:prstClr val="black"/>
                </a:solidFill>
              </a:rPr>
              <a:t>Кәбестә ашы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Токмачлы аш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Дөге боткасы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Карабодай боткасы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Солы боткасы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Сыер ите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Сарык ите</a:t>
            </a:r>
          </a:p>
          <a:p>
            <a:pPr lvl="0"/>
            <a:r>
              <a:rPr lang="tt-RU" dirty="0">
                <a:solidFill>
                  <a:prstClr val="black"/>
                </a:solidFill>
              </a:rPr>
              <a:t>Тавык </a:t>
            </a:r>
            <a:r>
              <a:rPr lang="tt-RU" dirty="0" smtClean="0">
                <a:solidFill>
                  <a:prstClr val="black"/>
                </a:solidFill>
              </a:rPr>
              <a:t>ите</a:t>
            </a:r>
          </a:p>
          <a:p>
            <a:pPr lvl="0"/>
            <a:r>
              <a:rPr lang="tt-RU" dirty="0" smtClean="0">
                <a:solidFill>
                  <a:prstClr val="black"/>
                </a:solidFill>
              </a:rPr>
              <a:t>Ат </a:t>
            </a:r>
            <a:r>
              <a:rPr lang="tt-RU" dirty="0">
                <a:solidFill>
                  <a:prstClr val="black"/>
                </a:solidFill>
              </a:rPr>
              <a:t>ите</a:t>
            </a:r>
          </a:p>
          <a:p>
            <a:r>
              <a:rPr lang="tt-RU" dirty="0" smtClean="0"/>
              <a:t>Щи</a:t>
            </a:r>
            <a:endParaRPr lang="ru-RU" dirty="0"/>
          </a:p>
          <a:p>
            <a:r>
              <a:rPr lang="ru-RU" dirty="0" smtClean="0"/>
              <a:t>Суп с лапшой</a:t>
            </a:r>
          </a:p>
          <a:p>
            <a:r>
              <a:rPr lang="ru-RU" dirty="0" smtClean="0"/>
              <a:t>Рисовая каша</a:t>
            </a:r>
          </a:p>
          <a:p>
            <a:r>
              <a:rPr lang="ru-RU" dirty="0" smtClean="0"/>
              <a:t>Гречневая каша</a:t>
            </a:r>
          </a:p>
          <a:p>
            <a:r>
              <a:rPr lang="ru-RU" dirty="0" smtClean="0"/>
              <a:t>Овсяная каша</a:t>
            </a:r>
          </a:p>
          <a:p>
            <a:r>
              <a:rPr lang="ru-RU" dirty="0" smtClean="0"/>
              <a:t>Говядина</a:t>
            </a:r>
          </a:p>
          <a:p>
            <a:r>
              <a:rPr lang="ru-RU" dirty="0" smtClean="0"/>
              <a:t>Баранина</a:t>
            </a:r>
          </a:p>
          <a:p>
            <a:r>
              <a:rPr lang="ru-RU" dirty="0" smtClean="0"/>
              <a:t>Курятина</a:t>
            </a:r>
          </a:p>
          <a:p>
            <a:r>
              <a:rPr lang="ru-RU" dirty="0" smtClean="0"/>
              <a:t>Конина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73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tt-RU" dirty="0">
                <a:latin typeface="Times New Roman"/>
                <a:ea typeface="Calibri"/>
                <a:cs typeface="Times New Roman"/>
              </a:rPr>
              <a:t>Ситуатив биремнәр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 smtClean="0">
                <a:latin typeface="Times New Roman"/>
                <a:ea typeface="Calibri"/>
                <a:cs typeface="Times New Roman"/>
              </a:rPr>
              <a:t>1.Спросите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у друга, любит ли он каши.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2. Спросите у друга, какие каши он любит.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3. Спросите у друга, вкусно ли готовят в столовой.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4. Спросите у друга, кушает ли он конину.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5. Спросите у друга, готовит ли его мама гречневую кашу.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6. Скажите, что ваша мама приготовила бәлеш из говядины.(</a:t>
            </a:r>
            <a:r>
              <a:rPr lang="tt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сыер итеннән</a:t>
            </a:r>
            <a:r>
              <a:rPr lang="tt-RU" dirty="0">
                <a:latin typeface="Times New Roman"/>
                <a:ea typeface="Calibri"/>
                <a:cs typeface="Times New Roman"/>
              </a:rPr>
              <a:t>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tt-RU" dirty="0">
                <a:latin typeface="Times New Roman"/>
                <a:ea typeface="Calibri"/>
              </a:rPr>
              <a:t>7. Скажите,что вы любите суп с лапшой из </a:t>
            </a:r>
            <a:r>
              <a:rPr lang="tt-RU" dirty="0" smtClean="0">
                <a:latin typeface="Times New Roman"/>
                <a:ea typeface="Calibri"/>
              </a:rPr>
              <a:t>курятины.</a:t>
            </a:r>
          </a:p>
          <a:p>
            <a:r>
              <a:rPr lang="tt-RU" dirty="0" smtClean="0">
                <a:latin typeface="Times New Roman"/>
              </a:rPr>
              <a:t>8.</a:t>
            </a:r>
            <a:r>
              <a:rPr lang="tt-RU" dirty="0">
                <a:solidFill>
                  <a:prstClr val="black"/>
                </a:solidFill>
                <a:latin typeface="Times New Roman"/>
                <a:ea typeface="Calibri"/>
              </a:rPr>
              <a:t> Скажите</a:t>
            </a:r>
            <a:r>
              <a:rPr lang="tt-RU" dirty="0" smtClean="0">
                <a:solidFill>
                  <a:prstClr val="black"/>
                </a:solidFill>
                <a:latin typeface="Times New Roman"/>
                <a:ea typeface="Calibri"/>
              </a:rPr>
              <a:t>, что кыстыбый ваше любимое блюдо.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99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Терәк сүзләр: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4400" dirty="0" smtClean="0">
                <a:latin typeface="Times New Roman"/>
                <a:ea typeface="Calibri"/>
                <a:cs typeface="Times New Roman"/>
              </a:rPr>
              <a:t>әлбәттә</a:t>
            </a:r>
            <a:r>
              <a:rPr lang="tt-RU" sz="4400" dirty="0">
                <a:latin typeface="Times New Roman"/>
                <a:ea typeface="Calibri"/>
                <a:cs typeface="Times New Roman"/>
              </a:rPr>
              <a:t>, ашап карагыз, кызганычка каршы, яңа пешкән, зинһар, </a:t>
            </a:r>
            <a:r>
              <a:rPr lang="tt-RU" sz="4400">
                <a:latin typeface="Times New Roman"/>
                <a:ea typeface="Calibri"/>
                <a:cs typeface="Times New Roman"/>
              </a:rPr>
              <a:t>әле</a:t>
            </a:r>
            <a:r>
              <a:rPr lang="tt-RU" sz="4400" smtClean="0">
                <a:latin typeface="Times New Roman"/>
                <a:ea typeface="Calibri"/>
                <a:cs typeface="Times New Roman"/>
              </a:rPr>
              <a:t>, ничә сум, </a:t>
            </a:r>
            <a:r>
              <a:rPr lang="tt-RU" sz="4400" dirty="0">
                <a:latin typeface="Times New Roman"/>
                <a:ea typeface="Calibri"/>
                <a:cs typeface="Times New Roman"/>
              </a:rPr>
              <a:t>рәхим итегез, ашларыгыз тәмле булсын, бик тәмле </a:t>
            </a:r>
            <a:r>
              <a:rPr lang="tt-RU" sz="4400" dirty="0" smtClean="0">
                <a:latin typeface="Times New Roman"/>
                <a:ea typeface="Calibri"/>
                <a:cs typeface="Times New Roman"/>
              </a:rPr>
              <a:t>булды, тавык итеннән...</a:t>
            </a:r>
            <a:endParaRPr lang="ru-RU" sz="4400" dirty="0">
              <a:effectLst/>
              <a:latin typeface="Palatino Linotype"/>
              <a:ea typeface="Palatino Linotype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587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225</Words>
  <Application>Microsoft Office PowerPoint</Application>
  <PresentationFormat>Экран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Татар халык ашлары  </vt:lpstr>
      <vt:lpstr>Презентация PowerPoint</vt:lpstr>
      <vt:lpstr>Презентация PowerPoint</vt:lpstr>
      <vt:lpstr>Презентация PowerPoint</vt:lpstr>
      <vt:lpstr>Презентация PowerPoint</vt:lpstr>
      <vt:lpstr>Дөрес тәрҗемәсен табыгыз</vt:lpstr>
      <vt:lpstr>Тикшерү</vt:lpstr>
      <vt:lpstr>Ситуатив биремнәр </vt:lpstr>
      <vt:lpstr>Терәк сүзләр:</vt:lpstr>
      <vt:lpstr>Өй эше</vt:lpstr>
      <vt:lpstr>Рефлексия.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Фарид</dc:creator>
  <cp:lastModifiedBy>Раиль</cp:lastModifiedBy>
  <cp:revision>17</cp:revision>
  <dcterms:created xsi:type="dcterms:W3CDTF">2017-03-12T16:18:23Z</dcterms:created>
  <dcterms:modified xsi:type="dcterms:W3CDTF">2017-03-16T02:50:28Z</dcterms:modified>
</cp:coreProperties>
</file>