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98DC6E-6F3C-4500-9767-84BA3C9489E1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66213-2408-42EF-9EE9-68FA6E564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762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3ABFE8F-6DCC-4B5C-A251-332869515CEF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1560" y="303093"/>
            <a:ext cx="7838256" cy="569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</a:t>
            </a:r>
            <a:br>
              <a:rPr lang="ru-RU" sz="1600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«ШАРАПОВСКАЯ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СРЕДНЯЯ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ШКОЛА» </a:t>
            </a:r>
            <a:endParaRPr lang="ru-RU" sz="160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11" name="Подзаголовок 4"/>
          <p:cNvSpPr>
            <a:spLocks noGrp="1"/>
          </p:cNvSpPr>
          <p:nvPr>
            <p:ph sz="quarter" idx="4"/>
          </p:nvPr>
        </p:nvSpPr>
        <p:spPr>
          <a:xfrm>
            <a:off x="611560" y="1268760"/>
            <a:ext cx="5904657" cy="503262"/>
          </a:xfrm>
        </p:spPr>
        <p:txBody>
          <a:bodyPr rtlCol="0">
            <a:normAutofit fontScale="92500" lnSpcReduction="10000"/>
          </a:bodyPr>
          <a:lstStyle/>
          <a:p>
            <a:pPr marL="45720" indent="0" algn="ctr">
              <a:buNone/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Визитная карточка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</a:t>
            </a:r>
          </a:p>
          <a:p>
            <a:pPr marL="45720" indent="0" algn="l">
              <a:buNone/>
              <a:defRPr/>
            </a:pPr>
            <a:endParaRPr lang="ru-RU" sz="2000" b="1" dirty="0" smtClean="0">
              <a:solidFill>
                <a:srgbClr val="00139C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l">
              <a:buNone/>
              <a:defRPr/>
            </a:pPr>
            <a:endParaRPr lang="ru-RU" sz="2000" b="1" dirty="0">
              <a:solidFill>
                <a:srgbClr val="00139C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endParaRPr lang="ru-RU" sz="2000" b="1" dirty="0" smtClean="0">
              <a:solidFill>
                <a:srgbClr val="00139C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endParaRPr lang="ru-RU" sz="2000" b="1" dirty="0" smtClean="0">
              <a:solidFill>
                <a:srgbClr val="00139C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endParaRPr lang="ru-RU" sz="2000" b="1" dirty="0">
              <a:solidFill>
                <a:srgbClr val="00139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343"/>
          <a:stretch/>
        </p:blipFill>
        <p:spPr>
          <a:xfrm>
            <a:off x="6695730" y="1377169"/>
            <a:ext cx="2376263" cy="2595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56416804"/>
              </p:ext>
            </p:extLst>
          </p:nvPr>
        </p:nvGraphicFramePr>
        <p:xfrm>
          <a:off x="262649" y="2060848"/>
          <a:ext cx="6379328" cy="216985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876273"/>
                <a:gridCol w="4503055"/>
              </a:tblGrid>
              <a:tr h="378945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solidFill>
                            <a:srgbClr val="00139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</a:p>
                  </a:txBody>
                  <a:tcPr/>
                </a:tc>
              </a:tr>
              <a:tr h="378945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solidFill>
                            <a:srgbClr val="00139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 класс</a:t>
                      </a:r>
                      <a:endParaRPr lang="ru-RU" sz="1800" b="1" i="1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8945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solidFill>
                            <a:srgbClr val="00139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Учитель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Лаврова Анна Николаевна</a:t>
                      </a: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54070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solidFill>
                            <a:srgbClr val="00139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 урока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Сложение двух сил, </a:t>
                      </a:r>
                      <a:r>
                        <a:rPr lang="ru-RU" sz="18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направленных вдоль одной </a:t>
                      </a:r>
                      <a:r>
                        <a:rPr lang="ru-RU" sz="18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прямой. Равнодействующая сил</a:t>
                      </a:r>
                    </a:p>
                  </a:txBody>
                  <a:tcPr/>
                </a:tc>
              </a:tr>
              <a:tr h="378945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solidFill>
                            <a:srgbClr val="00139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урока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изучение нового материала</a:t>
                      </a: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730724"/>
            <a:ext cx="3995937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500166" y="5500702"/>
            <a:ext cx="2409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 algn="ctr">
              <a:buNone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село Шарапово, 2015</a:t>
            </a:r>
          </a:p>
        </p:txBody>
      </p:sp>
    </p:spTree>
    <p:extLst>
      <p:ext uri="{BB962C8B-B14F-4D97-AF65-F5344CB8AC3E}">
        <p14:creationId xmlns="" xmlns:p14="http://schemas.microsoft.com/office/powerpoint/2010/main" val="182263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245" b="11489"/>
          <a:stretch/>
        </p:blipFill>
        <p:spPr>
          <a:xfrm>
            <a:off x="162230" y="4253548"/>
            <a:ext cx="3506026" cy="2405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866" y="44624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439" b="-963"/>
          <a:stretch/>
        </p:blipFill>
        <p:spPr>
          <a:xfrm>
            <a:off x="6083202" y="1844824"/>
            <a:ext cx="3006080" cy="2686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14282" y="252334"/>
            <a:ext cx="51435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условия для восприятия учащимися и первичного осознания нового учебного материала по теме </a:t>
            </a: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Сложение двух сил, направленных вдоль одной прямой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Равнодействующая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</a:t>
            </a: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осмысления связей и отношений в объектах изучения.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2230" y="2501632"/>
            <a:ext cx="564978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4400" lvl="0" algn="just">
              <a:tabLst>
                <a:tab pos="457200" algn="l"/>
              </a:tabLst>
            </a:pPr>
            <a:r>
              <a:rPr lang="ru-RU" sz="16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бразовательная:</a:t>
            </a:r>
            <a:endParaRPr lang="ru-RU" sz="1200" b="1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1" indent="-285750" algn="just">
              <a:buFont typeface="Wingdings" panose="05000000000000000000" pitchFamily="2" charset="2"/>
              <a:buChar char="q"/>
              <a:tabLst>
                <a:tab pos="914400" algn="l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беспечить усвоение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понимание понятия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«равнодействующая сил» и умение её находить;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1" indent="-285750" algn="just">
              <a:buFont typeface="Wingdings" panose="05000000000000000000" pitchFamily="2" charset="2"/>
              <a:buChar char="q"/>
              <a:tabLst>
                <a:tab pos="914400" algn="l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практической направленности полученных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знаний;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1" indent="-285750" algn="just">
              <a:buFont typeface="Wingdings" panose="05000000000000000000" pitchFamily="2" charset="2"/>
              <a:buChar char="q"/>
              <a:tabLst>
                <a:tab pos="914400" algn="l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ормирование мотивации и опыта учебно-познавательной деятельности;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4194403"/>
            <a:ext cx="5337261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4400" lvl="0" algn="just">
              <a:tabLst>
                <a:tab pos="457200" algn="l"/>
              </a:tabLst>
            </a:pPr>
            <a:r>
              <a:rPr lang="ru-RU" sz="16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развивающая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1" indent="-285750" algn="just">
              <a:buFont typeface="Wingdings" panose="05000000000000000000" pitchFamily="2" charset="2"/>
              <a:buChar char="q"/>
              <a:tabLst>
                <a:tab pos="914400" algn="l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интерес к предмету через обогащение и усложнение словарного запаса за счёт введения новых понятий и терминов;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1" indent="-285750" algn="just">
              <a:buFont typeface="Wingdings" panose="05000000000000000000" pitchFamily="2" charset="2"/>
              <a:buChar char="q"/>
              <a:tabLst>
                <a:tab pos="914400" algn="l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тренировать мыслительные операции, необходимые на этапе открытия нового знания: анализирую, систематизирую, сравниваю, делаю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4400" lvl="0" algn="just">
              <a:tabLst>
                <a:tab pos="457200" algn="l"/>
              </a:tabLst>
            </a:pPr>
            <a:r>
              <a:rPr lang="ru-RU" sz="16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воспитательная: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умение строить инициативное сотрудничество в совместной работе; воспитывать уважение к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себе;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сформировать уверенность в своих силах при фиксации достижения целей, поставленных на уроке.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753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490</TotalTime>
  <Words>176</Words>
  <Application>Microsoft Office PowerPoint</Application>
  <PresentationFormat>Экран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МУНИЦИПАЛЬНОЕ ОБРАЗОВАТЕЛЬНОЕ УЧРЕЖДЕНИЕ «ШАРАПОВСКАЯ СРЕДНЯЯ ШКОЛА» </vt:lpstr>
      <vt:lpstr>Слайд 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григорий</dc:creator>
  <cp:lastModifiedBy>user</cp:lastModifiedBy>
  <cp:revision>47</cp:revision>
  <dcterms:created xsi:type="dcterms:W3CDTF">2013-12-14T15:19:25Z</dcterms:created>
  <dcterms:modified xsi:type="dcterms:W3CDTF">2019-01-03T14:31:00Z</dcterms:modified>
</cp:coreProperties>
</file>