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14290"/>
            <a:ext cx="7358114" cy="3857652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/>
            </a:r>
            <a:br>
              <a:rPr lang="en-US" sz="5400" dirty="0" smtClean="0">
                <a:solidFill>
                  <a:srgbClr val="FF0000"/>
                </a:solidFill>
              </a:rPr>
            </a:br>
            <a:r>
              <a:rPr lang="en-US" sz="5400" dirty="0" smtClean="0">
                <a:solidFill>
                  <a:srgbClr val="FF0000"/>
                </a:solidFill>
              </a:rPr>
              <a:t/>
            </a:r>
            <a:br>
              <a:rPr lang="en-US" sz="5400" dirty="0" smtClean="0">
                <a:solidFill>
                  <a:srgbClr val="FF0000"/>
                </a:solidFill>
              </a:rPr>
            </a:br>
            <a:r>
              <a:rPr lang="en-US" sz="5400" dirty="0" smtClean="0">
                <a:solidFill>
                  <a:srgbClr val="FF0000"/>
                </a:solidFill>
              </a:rPr>
              <a:t/>
            </a:r>
            <a:br>
              <a:rPr lang="en-US" sz="5400" dirty="0" smtClean="0">
                <a:solidFill>
                  <a:srgbClr val="FF0000"/>
                </a:solidFill>
              </a:rPr>
            </a:br>
            <a:r>
              <a:rPr lang="en-US" sz="5400" dirty="0" smtClean="0">
                <a:solidFill>
                  <a:srgbClr val="FF0000"/>
                </a:solidFill>
              </a:rPr>
              <a:t>MERRY CHRISTMAS AND </a:t>
            </a:r>
            <a:br>
              <a:rPr lang="en-US" sz="5400" dirty="0" smtClean="0">
                <a:solidFill>
                  <a:srgbClr val="FF0000"/>
                </a:solidFill>
              </a:rPr>
            </a:br>
            <a:r>
              <a:rPr lang="en-US" sz="5400" dirty="0" smtClean="0">
                <a:solidFill>
                  <a:srgbClr val="FF0000"/>
                </a:solidFill>
              </a:rPr>
              <a:t>HAPPY NEW YEAR!!!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 odd word!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en-US" dirty="0" smtClean="0"/>
              <a:t>– Turkey, pudding, Christmas, cat.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– snowman, book, winter, Christmas tree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– stocking, presents, computer, fireplace.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– coffee, Santa Claus, New Year, snowball.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4" name="Picture 4" descr="https://ds04.infourok.ru/uploads/ex/0382/000ea981-66291b97/hello_html_3da31b0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52"/>
            <a:ext cx="8143900" cy="6286544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5286380" y="3214686"/>
            <a:ext cx="1928826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STARS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7215174" y="3929066"/>
            <a:ext cx="1928826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CANDLES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858016" y="3071810"/>
            <a:ext cx="1928826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BELLS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500694" y="4214818"/>
            <a:ext cx="2143140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STOCKINGS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000760" y="1928802"/>
            <a:ext cx="1928826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PRESENTS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ello_html_m2b311dd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75" y="214290"/>
            <a:ext cx="8810625" cy="6162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428604"/>
            <a:ext cx="500066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</TotalTime>
  <Words>47</Words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   MERRY CHRISTMAS AND  HAPPY NEW YEAR!!!</vt:lpstr>
      <vt:lpstr>The  odd word!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MERRY CHRISTMAS AND  HAPPY NEW YEAR!!!</dc:title>
  <dc:creator>User</dc:creator>
  <cp:lastModifiedBy>User</cp:lastModifiedBy>
  <cp:revision>3</cp:revision>
  <dcterms:created xsi:type="dcterms:W3CDTF">2018-12-25T14:08:38Z</dcterms:created>
  <dcterms:modified xsi:type="dcterms:W3CDTF">2018-12-25T14:30:42Z</dcterms:modified>
</cp:coreProperties>
</file>