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92" r:id="rId2"/>
    <p:sldId id="258" r:id="rId3"/>
    <p:sldId id="289" r:id="rId4"/>
    <p:sldId id="278" r:id="rId5"/>
    <p:sldId id="280" r:id="rId6"/>
    <p:sldId id="285" r:id="rId7"/>
    <p:sldId id="259" r:id="rId8"/>
    <p:sldId id="267" r:id="rId9"/>
    <p:sldId id="291" r:id="rId10"/>
    <p:sldId id="290" r:id="rId11"/>
    <p:sldId id="279" r:id="rId1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</p:showPr>
  <p:clrMru>
    <a:srgbClr val="A50021"/>
    <a:srgbClr val="CC00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Documents and Settings\Admin\Рабочий стол\угадай\Зелёный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00938" y="6507163"/>
            <a:ext cx="164306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14678" y="3135354"/>
            <a:ext cx="4781044" cy="26511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71604" y="214290"/>
            <a:ext cx="6072229" cy="923916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 cstate="print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E25D57B-1EFB-499A-B694-0D1D3CBB85E5}" type="datetimeFigureOut">
              <a:rPr lang="ru-RU"/>
              <a:pPr>
                <a:defRPr/>
              </a:pPr>
              <a:t>20.02.2015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C252448C-055B-441C-9EF0-FDF7FC98F7C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3" r:id="rId1"/>
    <p:sldLayoutId id="2147483764" r:id="rId2"/>
    <p:sldLayoutId id="2147483765" r:id="rId3"/>
    <p:sldLayoutId id="2147483766" r:id="rId4"/>
    <p:sldLayoutId id="2147483767" r:id="rId5"/>
    <p:sldLayoutId id="2147483768" r:id="rId6"/>
    <p:sldLayoutId id="2147483769" r:id="rId7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mbria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mbria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mbria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mbria" pitchFamily="18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30" name="Picture 2" descr="&amp;Vcy;&amp;iecy;&amp;scy;&amp;iecy;&amp;lcy;&amp;ycy;&amp;iecy; &amp;dcy;&amp;iecy;&amp;tcy;&amp;scy;&amp;kcy;&amp;icy;&amp;iecy; &amp;rcy;&amp;acy;&amp;mcy;&amp;kcy;&amp;icy; &amp;dcy;&amp;lcy;&amp;yacy; &amp;fcy;&amp;ocy;&amp;tcy;&amp;ocy;. &amp;Ocy;&amp;bcy;&amp;scy;&amp;ucy;&amp;zhcy;&amp;dcy;&amp;iecy;&amp;ncy;&amp;icy;&amp;iecy; &amp;ncy;&amp;acy; LiveInternet - &amp;Rcy;&amp;ocy;&amp;scy;&amp;scy;&amp;icy;&amp;jcy;&amp;scy;&amp;kcy;&amp;icy;&amp;jcy; &amp;Scy;&amp;iecy;&amp;rcy;&amp;vcy;&amp;icy;&amp;scy; &amp;Ocy;&amp;ncy;&amp;lcy;&amp;acy;&amp;jcy;&amp;ncy;-&amp;Dcy;&amp;ncy;&amp;iecy;&amp;vcy;&amp;ncy;&amp;icy;&amp;kcy;&amp;ocy;&amp;vcy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960" y="785770"/>
            <a:ext cx="9114040" cy="607223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 rot="21155733">
            <a:off x="142900" y="926787"/>
            <a:ext cx="5681363" cy="258532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54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День</a:t>
            </a:r>
          </a:p>
          <a:p>
            <a:pPr algn="ctr"/>
            <a:r>
              <a:rPr lang="ru-RU" sz="54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Зимних</a:t>
            </a:r>
          </a:p>
          <a:p>
            <a:pPr algn="ctr"/>
            <a:r>
              <a:rPr lang="ru-RU" sz="54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именинников</a:t>
            </a:r>
            <a:endParaRPr lang="ru-RU" sz="54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3" name="Rectangle 3"/>
          <p:cNvSpPr>
            <a:spLocks noGrp="1"/>
          </p:cNvSpPr>
          <p:nvPr>
            <p:ph type="body" idx="4294967295"/>
          </p:nvPr>
        </p:nvSpPr>
        <p:spPr>
          <a:xfrm>
            <a:off x="468313" y="476250"/>
            <a:ext cx="8229600" cy="5721350"/>
          </a:xfrm>
        </p:spPr>
        <p:txBody>
          <a:bodyPr/>
          <a:lstStyle/>
          <a:p>
            <a:pPr>
              <a:lnSpc>
                <a:spcPct val="90000"/>
              </a:lnSpc>
              <a:buFont typeface="Arial" charset="0"/>
              <a:buNone/>
            </a:pPr>
            <a:r>
              <a:rPr lang="ru-RU" b="1" smtClean="0">
                <a:latin typeface="Arial" charset="0"/>
              </a:rPr>
              <a:t>		</a:t>
            </a:r>
            <a:r>
              <a:rPr lang="ru-RU" b="1" smtClean="0">
                <a:solidFill>
                  <a:srgbClr val="CC0099"/>
                </a:solidFill>
                <a:latin typeface="Arial" charset="0"/>
              </a:rPr>
              <a:t>Ну, а на прощание говорим вам пожелания:</a:t>
            </a:r>
          </a:p>
          <a:p>
            <a:pPr>
              <a:lnSpc>
                <a:spcPct val="90000"/>
              </a:lnSpc>
              <a:buFont typeface="Arial" charset="0"/>
              <a:buNone/>
            </a:pPr>
            <a:r>
              <a:rPr lang="ru-RU" b="1" smtClean="0">
                <a:latin typeface="Arial" charset="0"/>
              </a:rPr>
              <a:t>	</a:t>
            </a:r>
            <a:r>
              <a:rPr lang="ru-RU" smtClean="0">
                <a:solidFill>
                  <a:srgbClr val="A50021"/>
                </a:solidFill>
                <a:latin typeface="Arial" charset="0"/>
              </a:rPr>
              <a:t>Мы хотим, чтоб вы смеялись,</a:t>
            </a:r>
          </a:p>
          <a:p>
            <a:pPr>
              <a:lnSpc>
                <a:spcPct val="90000"/>
              </a:lnSpc>
              <a:buFont typeface="Arial" charset="0"/>
              <a:buNone/>
            </a:pPr>
            <a:r>
              <a:rPr lang="ru-RU" smtClean="0">
                <a:solidFill>
                  <a:srgbClr val="A50021"/>
                </a:solidFill>
                <a:latin typeface="Arial" charset="0"/>
              </a:rPr>
              <a:t>             Чтоб мечты всегда сбывались,</a:t>
            </a:r>
          </a:p>
          <a:p>
            <a:pPr>
              <a:lnSpc>
                <a:spcPct val="90000"/>
              </a:lnSpc>
              <a:buFont typeface="Arial" charset="0"/>
              <a:buNone/>
            </a:pPr>
            <a:r>
              <a:rPr lang="ru-RU" smtClean="0">
                <a:solidFill>
                  <a:srgbClr val="A50021"/>
                </a:solidFill>
                <a:latin typeface="Arial" charset="0"/>
              </a:rPr>
              <a:t>	Чтобы снились радостные сны,</a:t>
            </a:r>
          </a:p>
          <a:p>
            <a:pPr>
              <a:lnSpc>
                <a:spcPct val="90000"/>
              </a:lnSpc>
              <a:buFont typeface="Arial" charset="0"/>
              <a:buNone/>
            </a:pPr>
            <a:r>
              <a:rPr lang="ru-RU" smtClean="0">
                <a:solidFill>
                  <a:srgbClr val="A50021"/>
                </a:solidFill>
                <a:latin typeface="Arial" charset="0"/>
              </a:rPr>
              <a:t>	И чтоб чаще улыбались вы!</a:t>
            </a:r>
          </a:p>
          <a:p>
            <a:pPr>
              <a:lnSpc>
                <a:spcPct val="90000"/>
              </a:lnSpc>
              <a:buFont typeface="Arial" charset="0"/>
              <a:buNone/>
            </a:pPr>
            <a:r>
              <a:rPr lang="ru-RU" smtClean="0">
                <a:solidFill>
                  <a:srgbClr val="A50021"/>
                </a:solidFill>
                <a:latin typeface="Arial" charset="0"/>
              </a:rPr>
              <a:t>	Чтобы утро добрым было,</a:t>
            </a:r>
          </a:p>
          <a:p>
            <a:pPr>
              <a:lnSpc>
                <a:spcPct val="90000"/>
              </a:lnSpc>
              <a:buFont typeface="Arial" charset="0"/>
              <a:buNone/>
            </a:pPr>
            <a:r>
              <a:rPr lang="ru-RU" smtClean="0">
                <a:solidFill>
                  <a:srgbClr val="A50021"/>
                </a:solidFill>
                <a:latin typeface="Arial" charset="0"/>
              </a:rPr>
              <a:t>	И чтоб мама не грустила!</a:t>
            </a:r>
          </a:p>
          <a:p>
            <a:pPr>
              <a:lnSpc>
                <a:spcPct val="90000"/>
              </a:lnSpc>
              <a:buFont typeface="Arial" charset="0"/>
              <a:buNone/>
            </a:pPr>
            <a:r>
              <a:rPr lang="ru-RU" smtClean="0">
                <a:solidFill>
                  <a:srgbClr val="A50021"/>
                </a:solidFill>
                <a:latin typeface="Arial" charset="0"/>
              </a:rPr>
              <a:t>	Закаляться вам желаем и умнеть,</a:t>
            </a:r>
          </a:p>
          <a:p>
            <a:pPr>
              <a:lnSpc>
                <a:spcPct val="90000"/>
              </a:lnSpc>
              <a:buFont typeface="Arial" charset="0"/>
              <a:buNone/>
            </a:pPr>
            <a:r>
              <a:rPr lang="ru-RU" smtClean="0">
                <a:solidFill>
                  <a:srgbClr val="A50021"/>
                </a:solidFill>
                <a:latin typeface="Arial" charset="0"/>
              </a:rPr>
              <a:t>	И за целый год ни разу не болеть!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0" descr="&amp;Scy; &amp;Ncy;&amp;Acy;&amp;Scy;&amp;Tcy;&amp;Ucy;&amp;Pcy;&amp;Acy;&amp;YUcy;&amp;SHCHcy;&amp;Icy;&amp;Mcy; &amp;Ncy;&amp;Ocy;&amp;Vcy;&amp;Ycy;&amp;Mcy; &amp;Gcy;&amp;Ocy;&amp;Dcy;&amp;Ocy;&amp;Mcy;. - &amp;Mcy;&amp;ocy;&amp;icy; &amp;scy;&amp;tcy;&amp;acy;&amp;tcy;&amp;softcy;&amp;icy; - &amp;Kcy;&amp;acy;&amp;tcy;&amp;acy;&amp;lcy;&amp;ocy;&amp;gcy; &amp;scy;&amp;tcy;&amp;acy;&amp;tcy;&amp;iecy;&amp;jcy; - &amp;Scy;&amp;kcy;&amp;acy;&amp;zcy;&amp;kcy;&amp;acy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00760" y="0"/>
            <a:ext cx="3143240" cy="2876989"/>
          </a:xfrm>
          <a:prstGeom prst="rect">
            <a:avLst/>
          </a:prstGeom>
          <a:noFill/>
        </p:spPr>
      </p:pic>
      <p:pic>
        <p:nvPicPr>
          <p:cNvPr id="8" name="Picture 10" descr="&amp;Scy; &amp;Ncy;&amp;Acy;&amp;Scy;&amp;Tcy;&amp;Ucy;&amp;Pcy;&amp;Acy;&amp;YUcy;&amp;SHCHcy;&amp;Icy;&amp;Mcy; &amp;Ncy;&amp;Ocy;&amp;Vcy;&amp;Ycy;&amp;Mcy; &amp;Gcy;&amp;Ocy;&amp;Dcy;&amp;Ocy;&amp;Mcy;. - &amp;Mcy;&amp;ocy;&amp;icy; &amp;scy;&amp;tcy;&amp;acy;&amp;tcy;&amp;softcy;&amp;icy; - &amp;Kcy;&amp;acy;&amp;tcy;&amp;acy;&amp;lcy;&amp;ocy;&amp;gcy; &amp;scy;&amp;tcy;&amp;acy;&amp;tcy;&amp;iecy;&amp;jcy; - &amp;Scy;&amp;kcy;&amp;acy;&amp;zcy;&amp;kcy;&amp;acy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71802" y="0"/>
            <a:ext cx="3143240" cy="2876989"/>
          </a:xfrm>
          <a:prstGeom prst="rect">
            <a:avLst/>
          </a:prstGeom>
          <a:noFill/>
        </p:spPr>
      </p:pic>
      <p:pic>
        <p:nvPicPr>
          <p:cNvPr id="9" name="Picture 10" descr="&amp;Scy; &amp;Ncy;&amp;Acy;&amp;Scy;&amp;Tcy;&amp;Ucy;&amp;Pcy;&amp;Acy;&amp;YUcy;&amp;SHCHcy;&amp;Icy;&amp;Mcy; &amp;Ncy;&amp;Ocy;&amp;Vcy;&amp;Ycy;&amp;Mcy; &amp;Gcy;&amp;Ocy;&amp;Dcy;&amp;Ocy;&amp;Mcy;. - &amp;Mcy;&amp;ocy;&amp;icy; &amp;scy;&amp;tcy;&amp;acy;&amp;tcy;&amp;softcy;&amp;icy; - &amp;Kcy;&amp;acy;&amp;tcy;&amp;acy;&amp;lcy;&amp;ocy;&amp;gcy; &amp;scy;&amp;tcy;&amp;acy;&amp;tcy;&amp;iecy;&amp;jcy; - &amp;Scy;&amp;kcy;&amp;acy;&amp;zcy;&amp;kcy;&amp;acy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3143240" cy="2876989"/>
          </a:xfrm>
          <a:prstGeom prst="rect">
            <a:avLst/>
          </a:prstGeom>
          <a:noFill/>
        </p:spPr>
      </p:pic>
      <p:pic>
        <p:nvPicPr>
          <p:cNvPr id="6" name="Picture 10" descr="&amp;Scy; &amp;Ncy;&amp;Acy;&amp;Scy;&amp;Tcy;&amp;Ucy;&amp;Pcy;&amp;Acy;&amp;YUcy;&amp;SHCHcy;&amp;Icy;&amp;Mcy; &amp;Ncy;&amp;Ocy;&amp;Vcy;&amp;Ycy;&amp;Mcy; &amp;Gcy;&amp;Ocy;&amp;Dcy;&amp;Ocy;&amp;Mcy;. - &amp;Mcy;&amp;ocy;&amp;icy; &amp;scy;&amp;tcy;&amp;acy;&amp;tcy;&amp;softcy;&amp;icy; - &amp;Kcy;&amp;acy;&amp;tcy;&amp;acy;&amp;lcy;&amp;ocy;&amp;gcy; &amp;scy;&amp;tcy;&amp;acy;&amp;tcy;&amp;iecy;&amp;jcy; - &amp;Scy;&amp;kcy;&amp;acy;&amp;zcy;&amp;kcy;&amp;acy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00760" y="3981011"/>
            <a:ext cx="3143240" cy="2876989"/>
          </a:xfrm>
          <a:prstGeom prst="rect">
            <a:avLst/>
          </a:prstGeom>
          <a:noFill/>
        </p:spPr>
      </p:pic>
      <p:pic>
        <p:nvPicPr>
          <p:cNvPr id="5" name="Picture 10" descr="&amp;Scy; &amp;Ncy;&amp;Acy;&amp;Scy;&amp;Tcy;&amp;Ucy;&amp;Pcy;&amp;Acy;&amp;YUcy;&amp;SHCHcy;&amp;Icy;&amp;Mcy; &amp;Ncy;&amp;Ocy;&amp;Vcy;&amp;Ycy;&amp;Mcy; &amp;Gcy;&amp;Ocy;&amp;Dcy;&amp;Ocy;&amp;Mcy;. - &amp;Mcy;&amp;ocy;&amp;icy; &amp;scy;&amp;tcy;&amp;acy;&amp;tcy;&amp;softcy;&amp;icy; - &amp;Kcy;&amp;acy;&amp;tcy;&amp;acy;&amp;lcy;&amp;ocy;&amp;gcy; &amp;scy;&amp;tcy;&amp;acy;&amp;tcy;&amp;iecy;&amp;jcy; - &amp;Scy;&amp;kcy;&amp;acy;&amp;zcy;&amp;kcy;&amp;acy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00364" y="3981011"/>
            <a:ext cx="3143240" cy="2876989"/>
          </a:xfrm>
          <a:prstGeom prst="rect">
            <a:avLst/>
          </a:prstGeom>
          <a:noFill/>
        </p:spPr>
      </p:pic>
      <p:pic>
        <p:nvPicPr>
          <p:cNvPr id="17418" name="Picture 10" descr="&amp;Scy; &amp;Ncy;&amp;Acy;&amp;Scy;&amp;Tcy;&amp;Ucy;&amp;Pcy;&amp;Acy;&amp;YUcy;&amp;SHCHcy;&amp;Icy;&amp;Mcy; &amp;Ncy;&amp;Ocy;&amp;Vcy;&amp;Ycy;&amp;Mcy; &amp;Gcy;&amp;Ocy;&amp;Dcy;&amp;Ocy;&amp;Mcy;. - &amp;Mcy;&amp;ocy;&amp;icy; &amp;scy;&amp;tcy;&amp;acy;&amp;tcy;&amp;softcy;&amp;icy; - &amp;Kcy;&amp;acy;&amp;tcy;&amp;acy;&amp;lcy;&amp;ocy;&amp;gcy; &amp;scy;&amp;tcy;&amp;acy;&amp;tcy;&amp;iecy;&amp;jcy; - &amp;Scy;&amp;kcy;&amp;acy;&amp;zcy;&amp;kcy;&amp;acy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981011"/>
            <a:ext cx="3143240" cy="2876989"/>
          </a:xfrm>
          <a:prstGeom prst="rect">
            <a:avLst/>
          </a:prstGeom>
          <a:noFill/>
        </p:spPr>
      </p:pic>
      <p:sp>
        <p:nvSpPr>
          <p:cNvPr id="17415" name="WordArt 7"/>
          <p:cNvSpPr>
            <a:spLocks noChangeArrowheads="1" noChangeShapeType="1" noTextEdit="1"/>
          </p:cNvSpPr>
          <p:nvPr/>
        </p:nvSpPr>
        <p:spPr bwMode="auto">
          <a:xfrm>
            <a:off x="642910" y="2214554"/>
            <a:ext cx="7818464" cy="3286148"/>
          </a:xfrm>
          <a:prstGeom prst="rect">
            <a:avLst/>
          </a:prstGeom>
        </p:spPr>
        <p:txBody>
          <a:bodyPr wrap="none" fromWordArt="1">
            <a:prstTxWarp prst="textCascadeUp">
              <a:avLst>
                <a:gd name="adj" fmla="val 44444"/>
              </a:avLst>
            </a:prstTxWarp>
          </a:bodyPr>
          <a:lstStyle/>
          <a:p>
            <a:pPr algn="ctr"/>
            <a:r>
              <a:rPr lang="ru-RU" sz="3600" kern="10" spc="-360" dirty="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33CC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С   Днём</a:t>
            </a:r>
          </a:p>
          <a:p>
            <a:pPr algn="ctr"/>
            <a:r>
              <a:rPr lang="ru-RU" sz="3600" kern="10" spc="-360" dirty="0" smtClean="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33CC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рождения</a:t>
            </a:r>
            <a:r>
              <a:rPr lang="ru-RU" sz="3600" kern="10" spc="-360" dirty="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33CC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!!!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Содержимо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3844925"/>
          </a:xfrm>
        </p:spPr>
        <p:txBody>
          <a:bodyPr/>
          <a:lstStyle/>
          <a:p>
            <a:pPr algn="just" eaLnBrk="1" hangingPunct="1">
              <a:buFont typeface="Arial" charset="0"/>
              <a:buNone/>
            </a:pPr>
            <a:r>
              <a:rPr lang="ru-RU" smtClean="0">
                <a:latin typeface="Arial" charset="0"/>
              </a:rPr>
              <a:t>		Поздравляю. Жаль, что не могу быть на вашем празднике, потому что с моим названным братцем случилась беда и я спешу к нему на помощь. Желаю, чтобы у именинников было много хороших друзей, которые смогли бы помочь в трудную минуту!</a:t>
            </a:r>
            <a:r>
              <a:rPr lang="ru-RU" smtClean="0"/>
              <a:t> </a:t>
            </a:r>
          </a:p>
        </p:txBody>
      </p:sp>
      <p:sp>
        <p:nvSpPr>
          <p:cNvPr id="11270" name="WordArt 6"/>
          <p:cNvSpPr>
            <a:spLocks noChangeArrowheads="1" noChangeShapeType="1" noTextEdit="1"/>
          </p:cNvSpPr>
          <p:nvPr/>
        </p:nvSpPr>
        <p:spPr bwMode="auto">
          <a:xfrm>
            <a:off x="1042988" y="692150"/>
            <a:ext cx="7273925" cy="657225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6500"/>
                <a:gd name="adj2" fmla="val 0"/>
              </a:avLst>
            </a:prstTxWarp>
          </a:bodyPr>
          <a:lstStyle/>
          <a:p>
            <a:pPr algn="ctr"/>
            <a:r>
              <a:rPr lang="ru-RU" sz="3600" kern="10" spc="-36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33CC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Поздравительные    телеграммы</a:t>
            </a:r>
          </a:p>
        </p:txBody>
      </p:sp>
      <p:pic>
        <p:nvPicPr>
          <p:cNvPr id="11272" name="Picture 8" descr="5324192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4075" y="2133600"/>
            <a:ext cx="4752975" cy="40973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112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2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5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770" decel="100000"/>
                                        <p:tgtEl>
                                          <p:spTgt spid="1127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1" dur="770" decel="100000"/>
                                        <p:tgtEl>
                                          <p:spTgt spid="1127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127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3" dur="770" fill="hold"/>
                                        <p:tgtEl>
                                          <p:spTgt spid="112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12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5" dur="770" fill="hold"/>
                                        <p:tgtEl>
                                          <p:spTgt spid="112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12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6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5" name="Rectangle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pPr>
              <a:buFont typeface="Arial" charset="0"/>
              <a:buNone/>
            </a:pPr>
            <a:r>
              <a:rPr lang="ru-RU" smtClean="0">
                <a:latin typeface="Arial" charset="0"/>
              </a:rPr>
              <a:t>		Привет! Мне бы очень хотелось побывать у вас на дне рождения, ведь я лучший в мире летун и лучший истребитель именинных пирогов и варенья. Но сегодня встречаюсь с одним знакомым Малышом. А в следующий раз мы устроим настоящее веселье! Желаю, чтобы с вами происходили приключения и чудеса!</a:t>
            </a:r>
            <a:r>
              <a:rPr lang="ru-RU" smtClean="0"/>
              <a:t> </a:t>
            </a:r>
          </a:p>
        </p:txBody>
      </p:sp>
      <p:sp>
        <p:nvSpPr>
          <p:cNvPr id="38916" name="WordArt 4"/>
          <p:cNvSpPr>
            <a:spLocks noChangeArrowheads="1" noChangeShapeType="1" noTextEdit="1"/>
          </p:cNvSpPr>
          <p:nvPr/>
        </p:nvSpPr>
        <p:spPr bwMode="auto">
          <a:xfrm>
            <a:off x="1042988" y="692150"/>
            <a:ext cx="7273925" cy="657225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6500"/>
                <a:gd name="adj2" fmla="val 0"/>
              </a:avLst>
            </a:prstTxWarp>
          </a:bodyPr>
          <a:lstStyle/>
          <a:p>
            <a:pPr algn="ctr"/>
            <a:r>
              <a:rPr lang="ru-RU" sz="3600" kern="10" spc="-36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33CC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Поздравительные    телеграммы</a:t>
            </a:r>
          </a:p>
        </p:txBody>
      </p:sp>
      <p:pic>
        <p:nvPicPr>
          <p:cNvPr id="38918" name="Picture 6" descr="2Heqw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95513" y="1844675"/>
            <a:ext cx="4129087" cy="41290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389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5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770" decel="100000"/>
                                        <p:tgtEl>
                                          <p:spTgt spid="3891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1" dur="770" decel="100000"/>
                                        <p:tgtEl>
                                          <p:spTgt spid="38918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8918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3" dur="770" fill="hold"/>
                                        <p:tgtEl>
                                          <p:spTgt spid="389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89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5" dur="770" fill="hold"/>
                                        <p:tgtEl>
                                          <p:spTgt spid="389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89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15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4" name="WordArt 6"/>
          <p:cNvSpPr>
            <a:spLocks noChangeArrowheads="1" noChangeShapeType="1" noTextEdit="1"/>
          </p:cNvSpPr>
          <p:nvPr/>
        </p:nvSpPr>
        <p:spPr bwMode="auto">
          <a:xfrm>
            <a:off x="1042988" y="692150"/>
            <a:ext cx="7273925" cy="657225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6500"/>
                <a:gd name="adj2" fmla="val 0"/>
              </a:avLst>
            </a:prstTxWarp>
          </a:bodyPr>
          <a:lstStyle/>
          <a:p>
            <a:pPr algn="ctr"/>
            <a:r>
              <a:rPr lang="ru-RU" sz="3600" kern="10" spc="-36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33CC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Поздравительные    телеграммы</a:t>
            </a:r>
          </a:p>
        </p:txBody>
      </p:sp>
      <p:sp>
        <p:nvSpPr>
          <p:cNvPr id="12297" name="Rectangle 9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pPr>
              <a:buFont typeface="Arial" charset="0"/>
              <a:buNone/>
            </a:pPr>
            <a:r>
              <a:rPr lang="ru-RU" smtClean="0">
                <a:latin typeface="Arial" charset="0"/>
              </a:rPr>
              <a:t>		Поздравляю! Поздравляю!  Сейчас я улетаю с милой ласточкой за синее море, где всегда лето и цветут чудесные цветы. Пусть в вашей жизни будет больше красоты и солнечных дней!</a:t>
            </a:r>
          </a:p>
        </p:txBody>
      </p:sp>
      <p:pic>
        <p:nvPicPr>
          <p:cNvPr id="12299" name="Picture 11" descr="instrukciya_samsung_biokompakt_3422_1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250" y="1700213"/>
            <a:ext cx="5688013" cy="412908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122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2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5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770" decel="100000"/>
                                        <p:tgtEl>
                                          <p:spTgt spid="1229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1" dur="770" decel="100000"/>
                                        <p:tgtEl>
                                          <p:spTgt spid="12299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2299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3" dur="770" fill="hold"/>
                                        <p:tgtEl>
                                          <p:spTgt spid="122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22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5" dur="770" fill="hold"/>
                                        <p:tgtEl>
                                          <p:spTgt spid="122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22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7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8" name="WordArt 6"/>
          <p:cNvSpPr>
            <a:spLocks noChangeArrowheads="1" noChangeShapeType="1" noTextEdit="1"/>
          </p:cNvSpPr>
          <p:nvPr/>
        </p:nvSpPr>
        <p:spPr bwMode="auto">
          <a:xfrm>
            <a:off x="1042988" y="692150"/>
            <a:ext cx="7273925" cy="657225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6500"/>
                <a:gd name="adj2" fmla="val 0"/>
              </a:avLst>
            </a:prstTxWarp>
          </a:bodyPr>
          <a:lstStyle/>
          <a:p>
            <a:pPr algn="ctr"/>
            <a:r>
              <a:rPr lang="ru-RU" sz="3600" kern="10" spc="-36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33CC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Поздравительные    телеграммы</a:t>
            </a:r>
          </a:p>
        </p:txBody>
      </p:sp>
      <p:sp>
        <p:nvSpPr>
          <p:cNvPr id="13320" name="Rectangle 8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pPr>
              <a:buFont typeface="Arial" charset="0"/>
              <a:buNone/>
            </a:pPr>
            <a:r>
              <a:rPr lang="ru-RU" smtClean="0">
                <a:latin typeface="Arial" charset="0"/>
              </a:rPr>
              <a:t>		Поздравляем! Растите смелыми и трудолюбивыми,  как наш старший братец. И тогда никакой волк не будет вам страшен!</a:t>
            </a:r>
          </a:p>
        </p:txBody>
      </p:sp>
      <p:pic>
        <p:nvPicPr>
          <p:cNvPr id="13322" name="Picture 10" descr="221a80d1663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6375" y="1700213"/>
            <a:ext cx="6042025" cy="45370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133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3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5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770" decel="100000"/>
                                        <p:tgtEl>
                                          <p:spTgt spid="1332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1" dur="770" decel="100000"/>
                                        <p:tgtEl>
                                          <p:spTgt spid="1332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332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3" dur="770" fill="hold"/>
                                        <p:tgtEl>
                                          <p:spTgt spid="133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33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5" dur="770" fill="hold"/>
                                        <p:tgtEl>
                                          <p:spTgt spid="133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33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20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0" name="WordArt 4"/>
          <p:cNvSpPr>
            <a:spLocks noChangeArrowheads="1" noChangeShapeType="1" noTextEdit="1"/>
          </p:cNvSpPr>
          <p:nvPr/>
        </p:nvSpPr>
        <p:spPr bwMode="auto">
          <a:xfrm>
            <a:off x="1042988" y="692150"/>
            <a:ext cx="7273925" cy="657225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6500"/>
                <a:gd name="adj2" fmla="val 0"/>
              </a:avLst>
            </a:prstTxWarp>
          </a:bodyPr>
          <a:lstStyle/>
          <a:p>
            <a:pPr algn="ctr"/>
            <a:r>
              <a:rPr lang="ru-RU" sz="3600" kern="10" spc="-36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33CC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Поздравительные    телеграммы</a:t>
            </a:r>
          </a:p>
        </p:txBody>
      </p:sp>
      <p:sp>
        <p:nvSpPr>
          <p:cNvPr id="14343" name="Rectangle 7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pPr>
              <a:buFont typeface="Arial" charset="0"/>
              <a:buNone/>
            </a:pPr>
            <a:r>
              <a:rPr lang="ru-RU" smtClean="0">
                <a:latin typeface="Arial" charset="0"/>
              </a:rPr>
              <a:t>		О, привет! Побольше озорничайте, балуйтесь, вредничайте, делайте гадости, иначе я объявлю вам войну, как ушастым и зеленым!</a:t>
            </a:r>
            <a:r>
              <a:rPr lang="ru-RU" smtClean="0"/>
              <a:t> </a:t>
            </a:r>
          </a:p>
        </p:txBody>
      </p:sp>
      <p:pic>
        <p:nvPicPr>
          <p:cNvPr id="14345" name="Picture 9" descr="33992611180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00338" y="2133600"/>
            <a:ext cx="3186112" cy="396081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143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5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770" decel="100000"/>
                                        <p:tgtEl>
                                          <p:spTgt spid="1434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1" dur="770" decel="100000"/>
                                        <p:tgtEl>
                                          <p:spTgt spid="14345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4345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3" dur="770" fill="hold"/>
                                        <p:tgtEl>
                                          <p:spTgt spid="143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43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5" dur="770" fill="hold"/>
                                        <p:tgtEl>
                                          <p:spTgt spid="143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43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6" name="WordArt 6"/>
          <p:cNvSpPr>
            <a:spLocks noChangeArrowheads="1" noChangeShapeType="1" noTextEdit="1"/>
          </p:cNvSpPr>
          <p:nvPr/>
        </p:nvSpPr>
        <p:spPr bwMode="auto">
          <a:xfrm>
            <a:off x="1042988" y="692150"/>
            <a:ext cx="7273925" cy="657225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6500"/>
                <a:gd name="adj2" fmla="val 0"/>
              </a:avLst>
            </a:prstTxWarp>
          </a:bodyPr>
          <a:lstStyle/>
          <a:p>
            <a:pPr algn="ctr"/>
            <a:r>
              <a:rPr lang="ru-RU" sz="3600" kern="10" spc="-36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33CC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Поздравительные    телеграммы</a:t>
            </a:r>
          </a:p>
        </p:txBody>
      </p:sp>
      <p:sp>
        <p:nvSpPr>
          <p:cNvPr id="15368" name="Rectangle 8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pPr>
              <a:buFont typeface="Arial" charset="0"/>
              <a:buNone/>
            </a:pPr>
            <a:r>
              <a:rPr lang="ru-RU" smtClean="0">
                <a:latin typeface="Arial" charset="0"/>
              </a:rPr>
              <a:t>		Здрасте! Встретиться сейчас не получается. Прибавилось забот, потому что у нас родился теленок. Зато скоро будем делать сметанку и творог на продажу. Пейте побольше молока, чаще бывайте на природе, ходите на рыбалку,  тогда вы всегда  будете сыты, здоровы и веселы!</a:t>
            </a:r>
            <a:r>
              <a:rPr lang="ru-RU" smtClean="0"/>
              <a:t> </a:t>
            </a:r>
          </a:p>
        </p:txBody>
      </p:sp>
      <p:pic>
        <p:nvPicPr>
          <p:cNvPr id="15370" name="Picture 10" descr="79614a3e6cd012b6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95513" y="1844675"/>
            <a:ext cx="4319587" cy="42037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153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5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770" decel="100000"/>
                                        <p:tgtEl>
                                          <p:spTgt spid="1537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1" dur="770" decel="100000"/>
                                        <p:tgtEl>
                                          <p:spTgt spid="15370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5370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3" dur="770" fill="hold"/>
                                        <p:tgtEl>
                                          <p:spTgt spid="153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53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5" dur="770" fill="hold"/>
                                        <p:tgtEl>
                                          <p:spTgt spid="153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53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8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8" name="WordArt 4"/>
          <p:cNvSpPr>
            <a:spLocks noChangeArrowheads="1" noChangeShapeType="1" noTextEdit="1"/>
          </p:cNvSpPr>
          <p:nvPr/>
        </p:nvSpPr>
        <p:spPr bwMode="auto">
          <a:xfrm>
            <a:off x="1042988" y="692150"/>
            <a:ext cx="7273925" cy="657225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6500"/>
                <a:gd name="adj2" fmla="val 0"/>
              </a:avLst>
            </a:prstTxWarp>
          </a:bodyPr>
          <a:lstStyle/>
          <a:p>
            <a:pPr algn="ctr"/>
            <a:r>
              <a:rPr lang="ru-RU" sz="3600" kern="10" spc="-36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33CC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Поздравительные    телеграммы</a:t>
            </a:r>
          </a:p>
        </p:txBody>
      </p:sp>
      <p:sp>
        <p:nvSpPr>
          <p:cNvPr id="16390" name="Rectangle 6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pPr>
              <a:buFont typeface="Arial" charset="0"/>
              <a:buNone/>
            </a:pPr>
            <a:r>
              <a:rPr lang="ru-RU" smtClean="0">
                <a:latin typeface="Arial" charset="0"/>
              </a:rPr>
              <a:t>		Поздравляю и желаю, чтобы ваша жизнь была сладкой как мед. Ведь зачем на свете мед? Чтобы кто-то его ел! По-моему, так, а не иначе!</a:t>
            </a:r>
          </a:p>
        </p:txBody>
      </p:sp>
      <p:pic>
        <p:nvPicPr>
          <p:cNvPr id="16392" name="Picture 8" descr="00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8175" y="2060575"/>
            <a:ext cx="5314950" cy="39909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163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3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5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770" decel="100000"/>
                                        <p:tgtEl>
                                          <p:spTgt spid="1639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1" dur="770" decel="100000"/>
                                        <p:tgtEl>
                                          <p:spTgt spid="1639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639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3" dur="770" fill="hold"/>
                                        <p:tgtEl>
                                          <p:spTgt spid="163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63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5" dur="770" fill="hold"/>
                                        <p:tgtEl>
                                          <p:spTgt spid="163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63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90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/>
          </p:cNvSpPr>
          <p:nvPr>
            <p:ph type="title" idx="4294967295"/>
          </p:nvPr>
        </p:nvSpPr>
        <p:spPr>
          <a:ln>
            <a:solidFill>
              <a:srgbClr val="000000"/>
            </a:solidFill>
          </a:ln>
        </p:spPr>
        <p:txBody>
          <a:bodyPr/>
          <a:lstStyle/>
          <a:p>
            <a:r>
              <a:rPr lang="ru-RU" smtClean="0">
                <a:solidFill>
                  <a:srgbClr val="CC0099"/>
                </a:solidFill>
                <a:latin typeface="Arial" charset="0"/>
              </a:rPr>
              <a:t>Шире круг</a:t>
            </a:r>
          </a:p>
        </p:txBody>
      </p:sp>
      <p:sp>
        <p:nvSpPr>
          <p:cNvPr id="47107" name="Rectangle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pPr>
              <a:lnSpc>
                <a:spcPct val="90000"/>
              </a:lnSpc>
              <a:buFont typeface="Arial" charset="0"/>
              <a:buNone/>
            </a:pPr>
            <a:r>
              <a:rPr lang="ru-RU" sz="2400" smtClean="0">
                <a:solidFill>
                  <a:schemeClr val="tx2"/>
                </a:solidFill>
                <a:latin typeface="Arial" charset="0"/>
              </a:rPr>
              <a:t>Для мальчика в кругу:</a:t>
            </a:r>
          </a:p>
          <a:p>
            <a:pPr>
              <a:lnSpc>
                <a:spcPct val="90000"/>
              </a:lnSpc>
              <a:buFont typeface="Arial" charset="0"/>
              <a:buNone/>
            </a:pPr>
            <a:r>
              <a:rPr lang="ru-RU" sz="2400" smtClean="0">
                <a:solidFill>
                  <a:schemeClr val="accent1"/>
                </a:solidFill>
                <a:latin typeface="Arial" charset="0"/>
              </a:rPr>
              <a:t>- Шире-шире-шире круг!</a:t>
            </a:r>
          </a:p>
          <a:p>
            <a:pPr>
              <a:lnSpc>
                <a:spcPct val="90000"/>
              </a:lnSpc>
              <a:buFont typeface="Arial" charset="0"/>
              <a:buNone/>
            </a:pPr>
            <a:r>
              <a:rPr lang="ru-RU" sz="2400" smtClean="0">
                <a:solidFill>
                  <a:schemeClr val="accent1"/>
                </a:solidFill>
                <a:latin typeface="Arial" charset="0"/>
              </a:rPr>
              <a:t>  У него есть сто подруг:</a:t>
            </a:r>
          </a:p>
          <a:p>
            <a:pPr>
              <a:lnSpc>
                <a:spcPct val="90000"/>
              </a:lnSpc>
              <a:buFont typeface="Arial" charset="0"/>
              <a:buNone/>
            </a:pPr>
            <a:r>
              <a:rPr lang="ru-RU" sz="2400" smtClean="0">
                <a:solidFill>
                  <a:schemeClr val="accent1"/>
                </a:solidFill>
                <a:latin typeface="Arial" charset="0"/>
              </a:rPr>
              <a:t>  Эта, эта, эта, эта,</a:t>
            </a:r>
          </a:p>
          <a:p>
            <a:pPr>
              <a:lnSpc>
                <a:spcPct val="90000"/>
              </a:lnSpc>
              <a:buFont typeface="Arial" charset="0"/>
              <a:buNone/>
            </a:pPr>
            <a:r>
              <a:rPr lang="ru-RU" sz="2400" smtClean="0">
                <a:solidFill>
                  <a:schemeClr val="accent1"/>
                </a:solidFill>
                <a:latin typeface="Arial" charset="0"/>
              </a:rPr>
              <a:t>  А любимая – вот эта!</a:t>
            </a:r>
          </a:p>
          <a:p>
            <a:pPr>
              <a:lnSpc>
                <a:spcPct val="90000"/>
              </a:lnSpc>
              <a:buFont typeface="Arial" charset="0"/>
              <a:buNone/>
            </a:pPr>
            <a:r>
              <a:rPr lang="ru-RU" sz="2400" smtClean="0">
                <a:latin typeface="Arial" charset="0"/>
              </a:rPr>
              <a:t>					</a:t>
            </a:r>
            <a:r>
              <a:rPr lang="ru-RU" sz="2400" smtClean="0">
                <a:solidFill>
                  <a:srgbClr val="CC0099"/>
                </a:solidFill>
                <a:latin typeface="Arial" charset="0"/>
              </a:rPr>
              <a:t>Для девочки в кругу:</a:t>
            </a:r>
          </a:p>
          <a:p>
            <a:pPr>
              <a:lnSpc>
                <a:spcPct val="90000"/>
              </a:lnSpc>
              <a:buFont typeface="Arial" charset="0"/>
              <a:buNone/>
            </a:pPr>
            <a:r>
              <a:rPr lang="ru-RU" sz="2400" smtClean="0">
                <a:latin typeface="Arial" charset="0"/>
              </a:rPr>
              <a:t>					</a:t>
            </a:r>
            <a:r>
              <a:rPr lang="ru-RU" sz="2400" smtClean="0">
                <a:solidFill>
                  <a:srgbClr val="A50021"/>
                </a:solidFill>
                <a:latin typeface="Arial" charset="0"/>
              </a:rPr>
              <a:t>- Арам-шим-шим,</a:t>
            </a:r>
          </a:p>
          <a:p>
            <a:pPr>
              <a:lnSpc>
                <a:spcPct val="90000"/>
              </a:lnSpc>
              <a:buFont typeface="Arial" charset="0"/>
              <a:buNone/>
            </a:pPr>
            <a:r>
              <a:rPr lang="ru-RU" sz="2400" smtClean="0">
                <a:solidFill>
                  <a:srgbClr val="A50021"/>
                </a:solidFill>
                <a:latin typeface="Arial" charset="0"/>
              </a:rPr>
              <a:t> 					 Арам-шим-шим,</a:t>
            </a:r>
          </a:p>
          <a:p>
            <a:pPr>
              <a:lnSpc>
                <a:spcPct val="90000"/>
              </a:lnSpc>
              <a:buFont typeface="Arial" charset="0"/>
              <a:buNone/>
            </a:pPr>
            <a:r>
              <a:rPr lang="ru-RU" sz="2400" smtClean="0">
                <a:solidFill>
                  <a:srgbClr val="A50021"/>
                </a:solidFill>
                <a:latin typeface="Arial" charset="0"/>
              </a:rPr>
              <a:t> 					 Арамия Гульсия,</a:t>
            </a:r>
          </a:p>
          <a:p>
            <a:pPr>
              <a:lnSpc>
                <a:spcPct val="90000"/>
              </a:lnSpc>
              <a:buFont typeface="Arial" charset="0"/>
              <a:buNone/>
            </a:pPr>
            <a:r>
              <a:rPr lang="ru-RU" sz="2400" smtClean="0">
                <a:solidFill>
                  <a:srgbClr val="A50021"/>
                </a:solidFill>
                <a:latin typeface="Arial" charset="0"/>
              </a:rPr>
              <a:t>  					Покажи-ка на меня!</a:t>
            </a:r>
          </a:p>
          <a:p>
            <a:pPr>
              <a:lnSpc>
                <a:spcPct val="90000"/>
              </a:lnSpc>
              <a:buFont typeface="Arial" charset="0"/>
              <a:buNone/>
            </a:pPr>
            <a:r>
              <a:rPr lang="ru-RU" sz="2400" smtClean="0">
                <a:solidFill>
                  <a:srgbClr val="A50021"/>
                </a:solidFill>
                <a:latin typeface="Arial" charset="0"/>
              </a:rPr>
              <a:t>  					И раз, и два, и три!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Дети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Начальная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Дети</Template>
  <TotalTime>382</TotalTime>
  <Words>55</Words>
  <Application>Microsoft Office PowerPoint</Application>
  <PresentationFormat>Экран (4:3)</PresentationFormat>
  <Paragraphs>40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5" baseType="lpstr">
      <vt:lpstr>Arial</vt:lpstr>
      <vt:lpstr>Cambria</vt:lpstr>
      <vt:lpstr>Calibri</vt:lpstr>
      <vt:lpstr>Дети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Шире круг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Федотова Виктория Александровна</dc:creator>
  <cp:lastModifiedBy>Дом</cp:lastModifiedBy>
  <cp:revision>37</cp:revision>
  <dcterms:created xsi:type="dcterms:W3CDTF">2010-08-21T04:08:07Z</dcterms:created>
  <dcterms:modified xsi:type="dcterms:W3CDTF">2015-02-19T20:37:57Z</dcterms:modified>
</cp:coreProperties>
</file>