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909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1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073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779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13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93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0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81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47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24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79000">
              <a:schemeClr val="accent1">
                <a:tint val="44500"/>
                <a:satMod val="160000"/>
              </a:scheme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DE0CA-156B-465A-BE78-A01E142EC947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D80D-2D35-4C71-BFC2-AF5A7F966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31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C:\Users\Лариса\AppData\Local\Temp\Rar$DI73.280\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340" y="4517782"/>
            <a:ext cx="11049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C:\Users\Лариса\AppData\Local\Temp\Rar$DI73.280\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790" y="3429000"/>
            <a:ext cx="11049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Users\Лариса\AppData\Local\Temp\Rar$DI73.280\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114" y="5103276"/>
            <a:ext cx="11049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C:\Users\Лариса\AppData\Local\Temp\Rar$DI73.280\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19068"/>
            <a:ext cx="11049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Users\Лариса\AppData\Local\Temp\Rar$DI73.280\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98476"/>
            <a:ext cx="11049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C:\Users\Лариса\AppData\Local\Temp\Rar$DI73.280\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328" y="3429000"/>
            <a:ext cx="11049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oleksandria-dnz2.edukit.kr.ua/files2/images/74173864_0_6174d_d2a70bdd_XLjpg.gif?size=1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20" y="600827"/>
            <a:ext cx="127635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giiif.ru/at/generator.php?text=%D0%93%D1%83%D1%81%D0%B8-%D0%BB%D0%B5%D0%B1%D0%B5%D0%B4%D0%B8&amp;size=80&amp;texture=244&amp;font=AA_Assuan%20Medium&amp;orientation=ES&amp;r=255&amp;g=255&amp;b=255&amp;transparent=true&amp;shadow=NE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340" y="1196752"/>
            <a:ext cx="6019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54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" y="0"/>
            <a:ext cx="91459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2463" y="260648"/>
            <a:ext cx="26153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Добежала девочка до печки: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- Печка, матушка, спрячь меня!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- Поешь моего ржаного пирожка.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Девочка скорее - пирожок в рот, а сама с братцем в печь, села в устьице. Гуси-лебеди полетали-полетали, покричали-покричали и ни с чем улетели к бабе-яге. Девочка сказала печи спасибо и вместе с братцем прибежала домой. А тут и отец с матерью пришли. </a:t>
            </a:r>
          </a:p>
        </p:txBody>
      </p:sp>
    </p:spTree>
    <p:extLst>
      <p:ext uri="{BB962C8B-B14F-4D97-AF65-F5344CB8AC3E}">
        <p14:creationId xmlns:p14="http://schemas.microsoft.com/office/powerpoint/2010/main" val="3198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iiif.ru/bt/generator.php?text=%D0%9A%D0%BE%D0%BD%D0%B5%D1%86&amp;size=80&amp;texture=DCglit10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746" y="2132856"/>
            <a:ext cx="647050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07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А, кто слушал и смотрел молодец!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010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20" y="0"/>
            <a:ext cx="916292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443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88024" y="188640"/>
            <a:ext cx="3600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Жили мужик да баба. У них была дочка да сынок маленький.</a:t>
            </a:r>
            <a:br>
              <a:rPr lang="ru-RU" sz="1400" b="1" dirty="0"/>
            </a:br>
            <a:r>
              <a:rPr lang="ru-RU" sz="1400" b="1" dirty="0"/>
              <a:t>- Доченька, - говорила мать, - мы пойдем на работу, береги братца. Не ходи со двора, будь умницей - мы купим тебе платочек.</a:t>
            </a:r>
            <a:br>
              <a:rPr lang="ru-RU" sz="1400" b="1" dirty="0"/>
            </a:br>
            <a:r>
              <a:rPr lang="ru-RU" sz="1400" b="1" dirty="0"/>
              <a:t>Отец с матерью ушли, а дочка позабыла, что ей приказывали: посадила братца на травке под окошко, сама побежала на улицу, заигралась, загуляла. Налетели гуси-лебеди, подхватили мальчика, унесли на крыльях. </a:t>
            </a:r>
          </a:p>
        </p:txBody>
      </p:sp>
    </p:spTree>
    <p:extLst>
      <p:ext uri="{BB962C8B-B14F-4D97-AF65-F5344CB8AC3E}">
        <p14:creationId xmlns:p14="http://schemas.microsoft.com/office/powerpoint/2010/main" val="42530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34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72000" y="3789040"/>
            <a:ext cx="4320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Вернулась девочка, глядь - братца нету! Ахнула, кинулась туда-сюда - нету! Она его кликала, слезами заливалась, причитывала, что худо будет от отца с матерью, - братец не откликнулся.</a:t>
            </a:r>
            <a:br>
              <a:rPr lang="ru-RU" sz="1400" b="1" dirty="0"/>
            </a:br>
            <a:r>
              <a:rPr lang="ru-RU" sz="1400" b="1" dirty="0"/>
              <a:t>Выбежала она в чистое поле и только видела: метнулись вдалеке гуси-лебеди и пропали за темным лесом. Тут она догадалась, что они унесли ее братца: про гусей-лебедей давно шла дурная слава - что они пошаливали, маленьких детей уносили. </a:t>
            </a:r>
          </a:p>
        </p:txBody>
      </p:sp>
    </p:spTree>
    <p:extLst>
      <p:ext uri="{BB962C8B-B14F-4D97-AF65-F5344CB8AC3E}">
        <p14:creationId xmlns:p14="http://schemas.microsoft.com/office/powerpoint/2010/main" val="79601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Бросилась девочка догонять их. Бежала, бежала, увидела - стоит печь:</a:t>
            </a:r>
            <a:br>
              <a:rPr lang="ru-RU" sz="1400" b="1" dirty="0"/>
            </a:br>
            <a:r>
              <a:rPr lang="ru-RU" sz="1400" b="1" dirty="0"/>
              <a:t>- Печка, печка, скажи, куда гуси-лебеди полетели?</a:t>
            </a:r>
            <a:br>
              <a:rPr lang="ru-RU" sz="1400" b="1" dirty="0"/>
            </a:br>
            <a:r>
              <a:rPr lang="ru-RU" sz="1400" b="1" dirty="0"/>
              <a:t>Печка ей отвечает:</a:t>
            </a:r>
            <a:br>
              <a:rPr lang="ru-RU" sz="1400" b="1" dirty="0"/>
            </a:br>
            <a:r>
              <a:rPr lang="ru-RU" sz="1400" b="1" dirty="0"/>
              <a:t>- Съешь моего ржаного пирожка - скажу.</a:t>
            </a:r>
            <a:br>
              <a:rPr lang="ru-RU" sz="1400" b="1" dirty="0"/>
            </a:br>
            <a:r>
              <a:rPr lang="ru-RU" sz="1400" b="1" dirty="0"/>
              <a:t>- Стану я ржаной пирог есть! У моего батюшки и пшеничные не едятся...</a:t>
            </a:r>
            <a:br>
              <a:rPr lang="ru-RU" sz="1400" b="1" dirty="0"/>
            </a:br>
            <a:r>
              <a:rPr lang="ru-RU" sz="1400" b="1" dirty="0"/>
              <a:t>Печка ей не сказала</a:t>
            </a:r>
            <a:r>
              <a:rPr lang="ru-RU" sz="1400" b="1" dirty="0" smtClean="0"/>
              <a:t>. Побежала </a:t>
            </a:r>
            <a:r>
              <a:rPr lang="ru-RU" sz="1400" b="1" dirty="0"/>
              <a:t>девочка дальше - стоит яблоня: </a:t>
            </a:r>
          </a:p>
        </p:txBody>
      </p:sp>
    </p:spTree>
    <p:extLst>
      <p:ext uri="{BB962C8B-B14F-4D97-AF65-F5344CB8AC3E}">
        <p14:creationId xmlns:p14="http://schemas.microsoft.com/office/powerpoint/2010/main" val="38579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2" y="28487"/>
            <a:ext cx="9126108" cy="68295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995936" y="332656"/>
            <a:ext cx="4752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-Яблоня, яблоня, скажи, куда гуси-лебеди полетели?</a:t>
            </a:r>
            <a:br>
              <a:rPr lang="ru-RU" sz="1400" b="1" dirty="0"/>
            </a:br>
            <a:r>
              <a:rPr lang="ru-RU" sz="1400" b="1" dirty="0"/>
              <a:t>- Поешь моего лесного яблочка - скажу.</a:t>
            </a:r>
            <a:br>
              <a:rPr lang="ru-RU" sz="1400" b="1" dirty="0"/>
            </a:br>
            <a:r>
              <a:rPr lang="ru-RU" sz="1400" b="1" dirty="0"/>
              <a:t>- У моего батюшки и садовые не едятся... Яблоня ей не сказала.</a:t>
            </a:r>
            <a:br>
              <a:rPr lang="ru-RU" sz="1400" b="1" dirty="0"/>
            </a:br>
            <a:r>
              <a:rPr lang="ru-RU" sz="1400" b="1" dirty="0"/>
              <a:t>Побежала девочка дальше. Течет молочная река в кисельных берегах:</a:t>
            </a:r>
            <a:br>
              <a:rPr lang="ru-RU" sz="1400" b="1" dirty="0"/>
            </a:br>
            <a:r>
              <a:rPr lang="ru-RU" sz="1400" b="1" dirty="0"/>
              <a:t>- Молочная река, кисельные берега, куда гуси-лебеди полетели?</a:t>
            </a:r>
            <a:br>
              <a:rPr lang="ru-RU" sz="1400" b="1" dirty="0"/>
            </a:br>
            <a:r>
              <a:rPr lang="ru-RU" sz="1400" b="1" dirty="0"/>
              <a:t>- Поешь моего простого киселька с молочком - скажу.</a:t>
            </a:r>
            <a:br>
              <a:rPr lang="ru-RU" sz="1400" b="1" dirty="0"/>
            </a:br>
            <a:r>
              <a:rPr lang="ru-RU" sz="1400" b="1" dirty="0"/>
              <a:t>- У моего батюшки и сливочки не едятся...</a:t>
            </a:r>
            <a:br>
              <a:rPr lang="ru-RU" sz="1400" b="1" dirty="0"/>
            </a:br>
            <a:r>
              <a:rPr lang="ru-RU" sz="1400" b="1" dirty="0"/>
              <a:t>Долго она бегала по полям, по лесам. День клонится к вечеру, делать нечего - надо идти домой. </a:t>
            </a:r>
          </a:p>
        </p:txBody>
      </p:sp>
    </p:spTree>
    <p:extLst>
      <p:ext uri="{BB962C8B-B14F-4D97-AF65-F5344CB8AC3E}">
        <p14:creationId xmlns:p14="http://schemas.microsoft.com/office/powerpoint/2010/main" val="389129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0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0067" y="5042118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Вдруг видит - стоит избушка на курьей ножке, об одном окошке, кругом себя поворачивается. В избушке старая баба Яга прядет кудель. А на лавочке сидит братец, играет серебряными яблочками. Девочка вошла в избушку:</a:t>
            </a:r>
            <a:br>
              <a:rPr lang="ru-RU" sz="1400" b="1" dirty="0"/>
            </a:br>
            <a:r>
              <a:rPr lang="ru-RU" sz="1400" b="1" dirty="0"/>
              <a:t>- Здравствуй, бабушка!</a:t>
            </a:r>
            <a:br>
              <a:rPr lang="ru-RU" sz="1400" b="1" dirty="0"/>
            </a:br>
            <a:r>
              <a:rPr lang="ru-RU" sz="1400" b="1" dirty="0"/>
              <a:t>- Здравствуй, девица! Зачем на глаза явилась?</a:t>
            </a:r>
            <a:br>
              <a:rPr lang="ru-RU" sz="1400" b="1" dirty="0"/>
            </a:br>
            <a:r>
              <a:rPr lang="ru-RU" sz="1400" b="1" dirty="0"/>
              <a:t>- Я по мхам, по болотам ходила, платье измочила, пришла погреться.</a:t>
            </a:r>
            <a:br>
              <a:rPr lang="ru-RU" sz="1400" b="1" dirty="0"/>
            </a:br>
            <a:r>
              <a:rPr lang="ru-RU" sz="1400" b="1" dirty="0"/>
              <a:t>- Садись покуда кудель прясть</a:t>
            </a:r>
            <a:br>
              <a:rPr lang="ru-RU" sz="1400" b="1" dirty="0"/>
            </a:br>
            <a:r>
              <a:rPr lang="ru-RU" sz="1400" b="1" dirty="0"/>
              <a:t>Баба-яга дала ей веретено, а сама ушла. </a:t>
            </a:r>
          </a:p>
        </p:txBody>
      </p:sp>
    </p:spTree>
    <p:extLst>
      <p:ext uri="{BB962C8B-B14F-4D97-AF65-F5344CB8AC3E}">
        <p14:creationId xmlns:p14="http://schemas.microsoft.com/office/powerpoint/2010/main" val="31890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" y="0"/>
            <a:ext cx="91381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489654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Девочка прядет - вдруг из-под печки выбегает мышка и говорит ей:</a:t>
            </a:r>
            <a:br>
              <a:rPr lang="ru-RU" sz="1400" b="1" dirty="0"/>
            </a:br>
            <a:r>
              <a:rPr lang="ru-RU" sz="1400" b="1" dirty="0"/>
              <a:t>- Девица, девица, дай мне кашки, я тебе добренькое скажу. Девочка дала ей кашки, мышка ей сказала:</a:t>
            </a:r>
            <a:br>
              <a:rPr lang="ru-RU" sz="1400" b="1" dirty="0"/>
            </a:br>
            <a:r>
              <a:rPr lang="ru-RU" sz="1400" b="1" dirty="0"/>
              <a:t>- Баба-яга пошла баню топить. Она тебя вымоет-выпарит, в печь посадит, зажарит и съест, сама на твоих костях покатается.</a:t>
            </a:r>
            <a:br>
              <a:rPr lang="ru-RU" sz="1400" b="1" dirty="0"/>
            </a:br>
            <a:r>
              <a:rPr lang="ru-RU" sz="1400" b="1" dirty="0"/>
              <a:t>Девочка сидит ни жива ни мертва, плачет, а мышка ей:</a:t>
            </a:r>
            <a:br>
              <a:rPr lang="ru-RU" sz="1400" b="1" dirty="0"/>
            </a:br>
            <a:r>
              <a:rPr lang="ru-RU" sz="1400" b="1" dirty="0"/>
              <a:t>- Не дожидайся, бери братца, беги, а я за тебя кудель </a:t>
            </a:r>
            <a:r>
              <a:rPr lang="ru-RU" sz="1400" b="1" dirty="0" err="1"/>
              <a:t>попряду</a:t>
            </a:r>
            <a:r>
              <a:rPr lang="ru-RU" sz="1400" b="1" dirty="0"/>
              <a:t>.</a:t>
            </a:r>
            <a:br>
              <a:rPr lang="ru-RU" sz="1400" b="1" dirty="0"/>
            </a:br>
            <a:r>
              <a:rPr lang="ru-RU" sz="1400" b="1" dirty="0"/>
              <a:t>Девочка взяла братца и побежала. А баба-яга подойдет к окошку и спрашивает:</a:t>
            </a:r>
            <a:br>
              <a:rPr lang="ru-RU" sz="1400" b="1" dirty="0"/>
            </a:br>
            <a:r>
              <a:rPr lang="ru-RU" sz="1400" b="1" dirty="0"/>
              <a:t>- Девица, прядешь </a:t>
            </a:r>
            <a:r>
              <a:rPr lang="ru-RU" sz="1400" b="1" dirty="0" smtClean="0"/>
              <a:t>ли?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22821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440"/>
            <a:ext cx="9144000" cy="6887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292080" y="3695677"/>
            <a:ext cx="352839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Мышка ей отвечает:</a:t>
            </a:r>
            <a:br>
              <a:rPr lang="ru-RU" sz="1400" b="1" dirty="0"/>
            </a:br>
            <a:r>
              <a:rPr lang="ru-RU" sz="1400" b="1" dirty="0"/>
              <a:t>- Пряду, бабушка...</a:t>
            </a:r>
            <a:br>
              <a:rPr lang="ru-RU" sz="1400" b="1" dirty="0"/>
            </a:br>
            <a:r>
              <a:rPr lang="ru-RU" sz="1400" b="1" dirty="0"/>
              <a:t>Баба-яга баню вытопила и пошла за девочкой. А в избушке нет никого. Баба-яга закричала:</a:t>
            </a:r>
            <a:br>
              <a:rPr lang="ru-RU" sz="1400" b="1" dirty="0"/>
            </a:br>
            <a:r>
              <a:rPr lang="ru-RU" sz="1400" b="1" dirty="0"/>
              <a:t>- Гуси-лебеди! Летите в погоню! Сестра братца унесла!</a:t>
            </a:r>
            <a:br>
              <a:rPr lang="ru-RU" sz="1400" b="1" dirty="0"/>
            </a:br>
            <a:r>
              <a:rPr lang="ru-RU" sz="1400" b="1" dirty="0"/>
              <a:t>Сестра с братцем добежала до молочной реки. Видит - летят гуси-лебеди.</a:t>
            </a:r>
            <a:br>
              <a:rPr lang="ru-RU" sz="1400" b="1" dirty="0"/>
            </a:br>
            <a:r>
              <a:rPr lang="ru-RU" sz="1400" b="1" dirty="0"/>
              <a:t>- Речка, матушка, спрячь меня!</a:t>
            </a:r>
            <a:br>
              <a:rPr lang="ru-RU" sz="1400" b="1" dirty="0"/>
            </a:br>
            <a:r>
              <a:rPr lang="ru-RU" sz="1400" b="1" dirty="0"/>
              <a:t>- Поешь моего простого киселька.</a:t>
            </a:r>
            <a:br>
              <a:rPr lang="ru-RU" sz="1400" b="1" dirty="0"/>
            </a:br>
            <a:r>
              <a:rPr lang="ru-RU" sz="1400" b="1" dirty="0"/>
              <a:t>Девочка поела и спасибо сказала. Река укрыла ее под кисельным бережком. </a:t>
            </a:r>
          </a:p>
        </p:txBody>
      </p:sp>
    </p:spTree>
    <p:extLst>
      <p:ext uri="{BB962C8B-B14F-4D97-AF65-F5344CB8AC3E}">
        <p14:creationId xmlns:p14="http://schemas.microsoft.com/office/powerpoint/2010/main" val="55498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gusi_lebedi/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" y="0"/>
            <a:ext cx="91231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Гуси-лебеди не увидали, пролетели мимо. Девочка с братцем опять побежали. А гуси-лебеди воротились навстречу, вот-вот увидят. Что делать? Беда! Стоит яблоня:</a:t>
            </a:r>
            <a:br>
              <a:rPr lang="ru-RU" sz="1400" b="1" dirty="0"/>
            </a:br>
            <a:r>
              <a:rPr lang="ru-RU" sz="1400" b="1" dirty="0"/>
              <a:t>- Яблоня, матушка, спрячь меня!</a:t>
            </a:r>
            <a:br>
              <a:rPr lang="ru-RU" sz="1400" b="1" dirty="0"/>
            </a:br>
            <a:r>
              <a:rPr lang="ru-RU" sz="1400" b="1" dirty="0"/>
              <a:t>- Поешь моего лесного яблочка.</a:t>
            </a:r>
            <a:br>
              <a:rPr lang="ru-RU" sz="1400" b="1" dirty="0"/>
            </a:b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4653136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Девочка поскорее съела и спасибо сказала. Яблоня ее заслонила ветвями, прикрыла листами. Гуси-лебеди не увидали, пролетели мимо. Девочка опять побежала. Бежит, бежит, уж недалеко осталось. Тут гуси-лебеди увидали ее, загоготали - налетают, крыльями бьют, того гляди, братца из рук вырвут. </a:t>
            </a:r>
          </a:p>
        </p:txBody>
      </p:sp>
    </p:spTree>
    <p:extLst>
      <p:ext uri="{BB962C8B-B14F-4D97-AF65-F5344CB8AC3E}">
        <p14:creationId xmlns:p14="http://schemas.microsoft.com/office/powerpoint/2010/main" val="42434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256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8</cp:revision>
  <dcterms:created xsi:type="dcterms:W3CDTF">2013-04-01T09:10:12Z</dcterms:created>
  <dcterms:modified xsi:type="dcterms:W3CDTF">2019-01-03T18:55:24Z</dcterms:modified>
</cp:coreProperties>
</file>