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7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97FB-CED5-4513-8D3D-DA44E9750BDB}" type="datetimeFigureOut">
              <a:rPr lang="ru-RU" smtClean="0"/>
              <a:t>26.08.2016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8542-C72E-4440-9589-A5E38DA917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52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97FB-CED5-4513-8D3D-DA44E9750BDB}" type="datetimeFigureOut">
              <a:rPr lang="ru-RU" smtClean="0"/>
              <a:t>26.08.2016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8542-C72E-4440-9589-A5E38DA917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428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97FB-CED5-4513-8D3D-DA44E9750BDB}" type="datetimeFigureOut">
              <a:rPr lang="ru-RU" smtClean="0"/>
              <a:t>26.08.2016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8542-C72E-4440-9589-A5E38DA917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06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97FB-CED5-4513-8D3D-DA44E9750BDB}" type="datetimeFigureOut">
              <a:rPr lang="ru-RU" smtClean="0"/>
              <a:t>26.08.2016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8542-C72E-4440-9589-A5E38DA917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372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97FB-CED5-4513-8D3D-DA44E9750BDB}" type="datetimeFigureOut">
              <a:rPr lang="ru-RU" smtClean="0"/>
              <a:t>26.08.2016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8542-C72E-4440-9589-A5E38DA917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725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97FB-CED5-4513-8D3D-DA44E9750BDB}" type="datetimeFigureOut">
              <a:rPr lang="ru-RU" smtClean="0"/>
              <a:t>26.08.2016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8542-C72E-4440-9589-A5E38DA917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311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97FB-CED5-4513-8D3D-DA44E9750BDB}" type="datetimeFigureOut">
              <a:rPr lang="ru-RU" smtClean="0"/>
              <a:t>26.08.2016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8542-C72E-4440-9589-A5E38DA917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053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97FB-CED5-4513-8D3D-DA44E9750BDB}" type="datetimeFigureOut">
              <a:rPr lang="ru-RU" smtClean="0"/>
              <a:t>26.08.2016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8542-C72E-4440-9589-A5E38DA917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218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97FB-CED5-4513-8D3D-DA44E9750BDB}" type="datetimeFigureOut">
              <a:rPr lang="ru-RU" smtClean="0"/>
              <a:t>26.08.2016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8542-C72E-4440-9589-A5E38DA917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770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97FB-CED5-4513-8D3D-DA44E9750BDB}" type="datetimeFigureOut">
              <a:rPr lang="ru-RU" smtClean="0"/>
              <a:t>26.08.2016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8542-C72E-4440-9589-A5E38DA917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484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97FB-CED5-4513-8D3D-DA44E9750BDB}" type="datetimeFigureOut">
              <a:rPr lang="ru-RU" smtClean="0"/>
              <a:t>26.08.2016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8542-C72E-4440-9589-A5E38DA917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279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C97FB-CED5-4513-8D3D-DA44E9750BDB}" type="datetimeFigureOut">
              <a:rPr lang="ru-RU" smtClean="0"/>
              <a:t>26.08.2016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68542-C72E-4440-9589-A5E38DA917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322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st.depositphotos.com/1355551/3750/v/950/depositphotos_37507393-Abstract-gzhel-fra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0"/>
            <a:ext cx="97440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2492896"/>
            <a:ext cx="6480721" cy="1368152"/>
          </a:xfrm>
          <a:prstGeom prst="rect">
            <a:avLst/>
          </a:prstGeom>
        </p:spPr>
        <p:txBody>
          <a:bodyPr wrap="none">
            <a:prstTxWarp prst="textWave4">
              <a:avLst/>
            </a:prstTxWarp>
            <a:spAutoFit/>
          </a:bodyPr>
          <a:lstStyle/>
          <a:p>
            <a:pPr algn="ctr"/>
            <a:r>
              <a:rPr lang="ru-RU" sz="66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Сине-голубая Гжель</a:t>
            </a:r>
            <a:endParaRPr lang="ru-RU" sz="66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532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pt4web.ru/images/1402/38749/640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96" y="7626"/>
            <a:ext cx="9169696" cy="6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620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metodisty.ru/modules/boonex/photos/data/files/44046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637" y="-118696"/>
            <a:ext cx="9281637" cy="697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83768" y="332656"/>
            <a:ext cx="6552728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проекта:</a:t>
            </a:r>
            <a:r>
              <a:rPr lang="ru-RU" sz="36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600" u="sng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36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latin typeface="Georgia" panose="02040502050405020303" pitchFamily="18" charset="0"/>
              </a:rPr>
              <a:t>Продолжать знакомить детей с русскими народными промыслами и, в частность, с гжельской керамикой. </a:t>
            </a:r>
            <a:r>
              <a:rPr lang="ru-RU" sz="2000" dirty="0" smtClean="0">
                <a:latin typeface="Georgia" panose="02040502050405020303" pitchFamily="18" charset="0"/>
              </a:rPr>
              <a:t>Воспитывать </a:t>
            </a:r>
            <a:r>
              <a:rPr lang="ru-RU" sz="2000" dirty="0">
                <a:latin typeface="Georgia" panose="02040502050405020303" pitchFamily="18" charset="0"/>
              </a:rPr>
              <a:t>у детей интерес к народному творчеству, уважение к труду народных мастеров. Патриотическую гордость за богатую народными талантами Россию.</a:t>
            </a:r>
          </a:p>
        </p:txBody>
      </p:sp>
    </p:spTree>
    <p:extLst>
      <p:ext uri="{BB962C8B-B14F-4D97-AF65-F5344CB8AC3E}">
        <p14:creationId xmlns:p14="http://schemas.microsoft.com/office/powerpoint/2010/main" val="3833310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etodisty.ru/modules/boonex/photos/data/files/44046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833"/>
            <a:ext cx="9144000" cy="687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55776" y="548680"/>
            <a:ext cx="640871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latin typeface="Arial" panose="020B0604020202020204" pitchFamily="34" charset="0"/>
                <a:cs typeface="Arial" panose="020B0604020202020204" pitchFamily="34" charset="0"/>
              </a:rPr>
              <a:t>Задачи</a:t>
            </a:r>
            <a:r>
              <a:rPr lang="ru-RU" sz="3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/>
            <a:endParaRPr lang="ru-RU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Georgia" panose="02040502050405020303" pitchFamily="18" charset="0"/>
              </a:rPr>
              <a:t>Познакомить детей с образцами гжельской  керамики, ее специфическими чертами, выраженными в формах изделий и приемах из узорного оформления по содержанию (мотивам), композиции украшения, технике росписи. Расширить знания и представления детей о народных художественных промыслах, воспитывать любовь и уважение к народным традициям в искусстве, его мастерам.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Georgia" panose="02040502050405020303" pitchFamily="18" charset="0"/>
              </a:rPr>
              <a:t>Учить детей способам кистевой росписи вырезанных силуэтов по типу создания окаймляющего орнамента и свободной композиции мотива ветки и букета синими красками по белому полю вырезки.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Georgia" panose="02040502050405020303" pitchFamily="18" charset="0"/>
              </a:rPr>
              <a:t>Поддерживать интерес каждого ребенка к творческому воспроизведению народных образцов в разной технике.</a:t>
            </a:r>
          </a:p>
        </p:txBody>
      </p:sp>
    </p:spTree>
    <p:extLst>
      <p:ext uri="{BB962C8B-B14F-4D97-AF65-F5344CB8AC3E}">
        <p14:creationId xmlns:p14="http://schemas.microsoft.com/office/powerpoint/2010/main" val="2152487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etodisty.ru/modules/boonex/photos/data/files/44046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774" y="-94746"/>
            <a:ext cx="9249774" cy="6952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27784" y="332655"/>
            <a:ext cx="6264696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проекта</a:t>
            </a:r>
            <a:r>
              <a:rPr lang="ru-RU" sz="2000" b="1" u="sng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/>
            <a:endParaRPr lang="ru-RU" sz="20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b="1" i="1" dirty="0">
                <a:latin typeface="Georgia" panose="02040502050405020303" pitchFamily="18" charset="0"/>
              </a:rPr>
              <a:t>Деятельность детей:</a:t>
            </a:r>
            <a:endParaRPr lang="ru-RU" sz="1400" b="1" dirty="0">
              <a:latin typeface="Georgia" panose="02040502050405020303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400" dirty="0">
                <a:latin typeface="Georgia" panose="02040502050405020303" pitchFamily="18" charset="0"/>
              </a:rPr>
              <a:t>Экскурсия на выставку изделий из Гжели.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400" dirty="0">
                <a:latin typeface="Georgia" panose="02040502050405020303" pitchFamily="18" charset="0"/>
              </a:rPr>
              <a:t>Беседа «Сине-голубое чудо».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400" dirty="0">
                <a:latin typeface="Georgia" panose="02040502050405020303" pitchFamily="18" charset="0"/>
              </a:rPr>
              <a:t>Рассматривание узоров гжельской росписи.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400" dirty="0">
                <a:latin typeface="Georgia" panose="02040502050405020303" pitchFamily="18" charset="0"/>
              </a:rPr>
              <a:t>Знакомство с техникой рисования гжельской росписи.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400" dirty="0">
                <a:latin typeface="Georgia" panose="02040502050405020303" pitchFamily="18" charset="0"/>
              </a:rPr>
              <a:t>Декоративная пластина «Сказочная Гжель».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400" dirty="0">
                <a:latin typeface="Georgia" panose="02040502050405020303" pitchFamily="18" charset="0"/>
              </a:rPr>
              <a:t>Рисование «Цветы Гжели».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400" dirty="0">
                <a:latin typeface="Georgia" panose="02040502050405020303" pitchFamily="18" charset="0"/>
              </a:rPr>
              <a:t>Рисование «Гжельский чайник».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400" dirty="0">
                <a:latin typeface="Georgia" panose="02040502050405020303" pitchFamily="18" charset="0"/>
              </a:rPr>
              <a:t>Рисование окаймляющего орнамента.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400" dirty="0">
                <a:latin typeface="Georgia" panose="02040502050405020303" pitchFamily="18" charset="0"/>
              </a:rPr>
              <a:t>Аппликация «Цветы Гжели».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400" dirty="0">
                <a:latin typeface="Georgia" panose="02040502050405020303" pitchFamily="18" charset="0"/>
              </a:rPr>
              <a:t>Наклеивание и роспись силуэтов гжельской керамики приемами орнаментации</a:t>
            </a:r>
            <a:r>
              <a:rPr lang="ru-RU" sz="1400" dirty="0" smtClean="0">
                <a:latin typeface="Georgia" panose="02040502050405020303" pitchFamily="18" charset="0"/>
              </a:rPr>
              <a:t>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1400" dirty="0">
              <a:latin typeface="Georgia" panose="02040502050405020303" pitchFamily="18" charset="0"/>
            </a:endParaRPr>
          </a:p>
          <a:p>
            <a:r>
              <a:rPr lang="ru-RU" sz="1400" b="1" i="1" dirty="0">
                <a:latin typeface="Georgia" panose="02040502050405020303" pitchFamily="18" charset="0"/>
              </a:rPr>
              <a:t>Совместная деятельность педагогов, родителей, детей:</a:t>
            </a:r>
            <a:endParaRPr lang="ru-RU" sz="1400" b="1" dirty="0">
              <a:latin typeface="Georgia" panose="02040502050405020303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400" dirty="0">
                <a:latin typeface="Georgia" panose="02040502050405020303" pitchFamily="18" charset="0"/>
              </a:rPr>
              <a:t>Оснащение групповой комнаты изделиями гжельского промысла.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400" dirty="0">
                <a:latin typeface="Georgia" panose="02040502050405020303" pitchFamily="18" charset="0"/>
              </a:rPr>
              <a:t>Оформление совместных выставок работ детей и родителей: «Сказочная Гжель». 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400" dirty="0">
                <a:latin typeface="Georgia" panose="02040502050405020303" pitchFamily="18" charset="0"/>
              </a:rPr>
              <a:t>Консультация «Бело-синее чудо Гжель».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400" dirty="0">
                <a:latin typeface="Georgia" panose="02040502050405020303" pitchFamily="18" charset="0"/>
              </a:rPr>
              <a:t>Наглядная пропаганда:  папка-передвижка «Голубая Гжель»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400" dirty="0">
                <a:latin typeface="Georgia" panose="02040502050405020303" pitchFamily="18" charset="0"/>
              </a:rPr>
              <a:t>Консультация «Народная роспись Гжель». Сообщение на родительском собрании. </a:t>
            </a:r>
          </a:p>
        </p:txBody>
      </p:sp>
    </p:spTree>
    <p:extLst>
      <p:ext uri="{BB962C8B-B14F-4D97-AF65-F5344CB8AC3E}">
        <p14:creationId xmlns:p14="http://schemas.microsoft.com/office/powerpoint/2010/main" val="3100506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etodisty.ru/modules/boonex/photos/data/files/44046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898" y="-74570"/>
            <a:ext cx="9222932" cy="693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27784" y="764704"/>
            <a:ext cx="65527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Достигнутые результаты</a:t>
            </a:r>
            <a:r>
              <a:rPr lang="ru-RU" sz="3600" b="1" u="sng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latin typeface="Georgia" panose="02040502050405020303" pitchFamily="18" charset="0"/>
              </a:rPr>
              <a:t>Цель данного проекта была достигнута. Дети узнали какие гжельские узоры существуют и научились их рисовать</a:t>
            </a:r>
            <a:r>
              <a:rPr lang="ru-RU" dirty="0" smtClean="0">
                <a:latin typeface="Georgia" panose="02040502050405020303" pitchFamily="18" charset="0"/>
              </a:rPr>
              <a:t>. Так же они узнали какой тяжелый и нелегкий труд преодолевает любая поделка из Гжели, будь то посуда или сувенир.</a:t>
            </a: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6148" name="Picture 4" descr="http://xn----7sbhhdd7apencbh6a5g9c.xn--p1ai/upload/resize_cache/iblock/49a/575_270_2/49ae03392cb0ca20c21ab7b17b2cc29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391715"/>
            <a:ext cx="5476875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8302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257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Катя</dc:creator>
  <cp:lastModifiedBy>Катя</cp:lastModifiedBy>
  <cp:revision>6</cp:revision>
  <dcterms:created xsi:type="dcterms:W3CDTF">2016-08-26T13:33:30Z</dcterms:created>
  <dcterms:modified xsi:type="dcterms:W3CDTF">2016-08-26T14:26:02Z</dcterms:modified>
</cp:coreProperties>
</file>