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987A8-8EDF-4ADF-80A8-5776BFF1148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9C59-E0CE-4B26-BAAA-DAFB95100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12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987A8-8EDF-4ADF-80A8-5776BFF1148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9C59-E0CE-4B26-BAAA-DAFB95100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140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987A8-8EDF-4ADF-80A8-5776BFF1148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9C59-E0CE-4B26-BAAA-DAFB95100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50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987A8-8EDF-4ADF-80A8-5776BFF1148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9C59-E0CE-4B26-BAAA-DAFB95100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489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987A8-8EDF-4ADF-80A8-5776BFF1148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9C59-E0CE-4B26-BAAA-DAFB95100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679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987A8-8EDF-4ADF-80A8-5776BFF1148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9C59-E0CE-4B26-BAAA-DAFB95100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914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987A8-8EDF-4ADF-80A8-5776BFF1148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9C59-E0CE-4B26-BAAA-DAFB95100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708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987A8-8EDF-4ADF-80A8-5776BFF1148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9C59-E0CE-4B26-BAAA-DAFB95100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08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987A8-8EDF-4ADF-80A8-5776BFF1148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9C59-E0CE-4B26-BAAA-DAFB95100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619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987A8-8EDF-4ADF-80A8-5776BFF1148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9C59-E0CE-4B26-BAAA-DAFB95100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34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987A8-8EDF-4ADF-80A8-5776BFF1148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9C59-E0CE-4B26-BAAA-DAFB95100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681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2987A8-8EDF-4ADF-80A8-5776BFF1148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69C59-E0CE-4B26-BAAA-DAFB95100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17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iiif.ru/at/generator.php?text=%D0%9A%D0%BE%D1%82%2C%20%D0%BA%D0%BE%D0%B7%D0%B5%D0%BB%20%D0%B8%20%D0%B1%D0%B0%D1%80%D0%B0%D0%BD&amp;size=70&amp;texture=100&amp;font=AA_Assuan%20Medium&amp;orientation=ES&amp;r=255&amp;g=255&amp;b=255&amp;transparent=true&amp;shadow=NE&amp;dec=cossin&amp;koeff=0.03&amp;snow_count=0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8058150" cy="155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s10.rimg.info/c40ac958aba6c49f47df7334f778664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933056"/>
            <a:ext cx="1817655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s10.rimg.info/8748ac315a9f57fc71e0b8c17f13e1ca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03" y="3334956"/>
            <a:ext cx="1657251" cy="2060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s10.rimg.info/195d2bfe296d60570238e1fee63c131b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649" y="3452043"/>
            <a:ext cx="1404963" cy="1943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5516" y="18864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Автономное дошкольное образовательное учреждение муниципального образования г. Долгопрудного  центр развития ребенка –</a:t>
            </a:r>
            <a:endParaRPr lang="ru-RU" dirty="0"/>
          </a:p>
          <a:p>
            <a:pPr algn="ctr"/>
            <a:r>
              <a:rPr lang="ru-RU" b="1" dirty="0"/>
              <a:t>детский сад № 4 «Рябинка»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5516" y="6359060"/>
            <a:ext cx="853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Воспитатель высшей квалификационной категории </a:t>
            </a:r>
            <a:r>
              <a:rPr lang="ru-RU" dirty="0" err="1" smtClean="0"/>
              <a:t>Рыднова</a:t>
            </a:r>
            <a:r>
              <a:rPr lang="ru-RU" dirty="0" smtClean="0"/>
              <a:t> Л. 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127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kot_kozel_i_baran/0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52" y="0"/>
            <a:ext cx="926327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79512" y="116632"/>
            <a:ext cx="52565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 козёл и баран подхватили </a:t>
            </a:r>
            <a:r>
              <a:rPr lang="ru-RU" dirty="0" err="1"/>
              <a:t>мурлышку</a:t>
            </a:r>
            <a:r>
              <a:rPr lang="ru-RU" dirty="0"/>
              <a:t> на спину и скорее домой:</a:t>
            </a:r>
            <a:br>
              <a:rPr lang="ru-RU" dirty="0"/>
            </a:br>
            <a:r>
              <a:rPr lang="ru-RU" dirty="0"/>
              <a:t>- Полно без пути таскаться, ещё не в такую беду попадёшь!</a:t>
            </a:r>
            <a:br>
              <a:rPr lang="ru-RU" dirty="0"/>
            </a:br>
            <a:r>
              <a:rPr lang="ru-RU" dirty="0"/>
              <a:t>А старик со старухой были рады-радёшеньки, когда козёл с бараном вернулись</a:t>
            </a:r>
          </a:p>
        </p:txBody>
      </p:sp>
    </p:spTree>
    <p:extLst>
      <p:ext uri="{BB962C8B-B14F-4D97-AF65-F5344CB8AC3E}">
        <p14:creationId xmlns:p14="http://schemas.microsoft.com/office/powerpoint/2010/main" val="195324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giiif.ru/bt/generator.php?text=%D0%9A%D0%BE%D0%BD%D0%B5%D1%86&amp;size=80&amp;texture=DCglit104&amp;font=AA_Assuan%20Medium&amp;r=255&amp;g=255&amp;b=255&amp;transparent=true&amp;shadow=ES&amp;dec=cossin&amp;koeff=0.03&amp;snow_count=0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746" y="2132856"/>
            <a:ext cx="6470509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148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96752"/>
            <a:ext cx="882047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А, кто слушал и смотрел молодец!</a:t>
            </a:r>
            <a:endParaRPr lang="ru-RU" sz="10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6237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kot_kozel_i_baran/0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" y="0"/>
            <a:ext cx="914297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51520" y="404664"/>
            <a:ext cx="309634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Жили-были в одном дворе кот, козёл да баран. Жили они дружно: сена клок - и тот пополам. А коль вилы в бок, так одному коту Ваське! Он такой вор и разбойник, </a:t>
            </a:r>
            <a:r>
              <a:rPr lang="ru-RU" b="1" dirty="0" err="1">
                <a:solidFill>
                  <a:schemeClr val="bg1"/>
                </a:solidFill>
              </a:rPr>
              <a:t>кадждый</a:t>
            </a:r>
            <a:r>
              <a:rPr lang="ru-RU" b="1" dirty="0">
                <a:solidFill>
                  <a:schemeClr val="bg1"/>
                </a:solidFill>
              </a:rPr>
              <a:t> час на промысле, а где что плохо лежит, туда и глядит.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Вот однажды лежат козёл да баран и разговаривают промеж себя. Откуда ни возьмись - котишка-</a:t>
            </a:r>
            <a:r>
              <a:rPr lang="ru-RU" b="1" dirty="0" err="1">
                <a:solidFill>
                  <a:schemeClr val="bg1"/>
                </a:solidFill>
              </a:rPr>
              <a:t>мурлышка</a:t>
            </a:r>
            <a:r>
              <a:rPr lang="ru-RU" b="1" dirty="0">
                <a:solidFill>
                  <a:schemeClr val="bg1"/>
                </a:solidFill>
              </a:rPr>
              <a:t>, серый </a:t>
            </a:r>
            <a:r>
              <a:rPr lang="ru-RU" b="1" dirty="0" err="1">
                <a:solidFill>
                  <a:schemeClr val="bg1"/>
                </a:solidFill>
              </a:rPr>
              <a:t>лобишко</a:t>
            </a:r>
            <a:r>
              <a:rPr lang="ru-RU" b="1" dirty="0">
                <a:solidFill>
                  <a:schemeClr val="bg1"/>
                </a:solidFill>
              </a:rPr>
              <a:t>. Идёт и так жалобно плачет. Козёл да баран спрашивают: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- Кот-</a:t>
            </a:r>
            <a:r>
              <a:rPr lang="ru-RU" b="1" dirty="0" err="1">
                <a:solidFill>
                  <a:schemeClr val="bg1"/>
                </a:solidFill>
              </a:rPr>
              <a:t>коток</a:t>
            </a:r>
            <a:r>
              <a:rPr lang="ru-RU" b="1" dirty="0">
                <a:solidFill>
                  <a:schemeClr val="bg1"/>
                </a:solidFill>
              </a:rPr>
              <a:t>, серенький лобок, о чём ты плачешь, на трёх ногах скачешь? </a:t>
            </a:r>
          </a:p>
        </p:txBody>
      </p:sp>
    </p:spTree>
    <p:extLst>
      <p:ext uri="{BB962C8B-B14F-4D97-AF65-F5344CB8AC3E}">
        <p14:creationId xmlns:p14="http://schemas.microsoft.com/office/powerpoint/2010/main" val="406730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kot_kozel_i_baran/0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46" y="0"/>
            <a:ext cx="915074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707904" y="3284984"/>
            <a:ext cx="51845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Отвечает им кот: - Как мне не плакать: била меня баба, била, уши выдирала, ноги поломала, да ещё удавку на меня припасала...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- А за что же на тебя такая беда приключилась? - спрашивают козёл да баран.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- Эх, да за то, что я нечаянно </a:t>
            </a:r>
            <a:r>
              <a:rPr lang="ru-RU" b="1" dirty="0" err="1">
                <a:solidFill>
                  <a:schemeClr val="bg1"/>
                </a:solidFill>
              </a:rPr>
              <a:t>сметанку</a:t>
            </a:r>
            <a:r>
              <a:rPr lang="ru-RU" b="1" dirty="0">
                <a:solidFill>
                  <a:schemeClr val="bg1"/>
                </a:solidFill>
              </a:rPr>
              <a:t> слизал, - и опять заплакал кот-мурлыка.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- Кот-</a:t>
            </a:r>
            <a:r>
              <a:rPr lang="ru-RU" b="1" dirty="0" err="1">
                <a:solidFill>
                  <a:schemeClr val="bg1"/>
                </a:solidFill>
              </a:rPr>
              <a:t>коток</a:t>
            </a:r>
            <a:r>
              <a:rPr lang="ru-RU" b="1" dirty="0">
                <a:solidFill>
                  <a:schemeClr val="bg1"/>
                </a:solidFill>
              </a:rPr>
              <a:t>, серый лобок, о чём же ты плачешь?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- Как же мне не плакать? Баба меня била, да приговаривала: "Придёт ко мне зять, где будет </a:t>
            </a:r>
            <a:r>
              <a:rPr lang="ru-RU" b="1" dirty="0" err="1">
                <a:solidFill>
                  <a:schemeClr val="bg1"/>
                </a:solidFill>
              </a:rPr>
              <a:t>сметанки</a:t>
            </a:r>
            <a:r>
              <a:rPr lang="ru-RU" b="1" dirty="0">
                <a:solidFill>
                  <a:schemeClr val="bg1"/>
                </a:solidFill>
              </a:rPr>
              <a:t> взять? Придётся колоть козла да барана". </a:t>
            </a:r>
          </a:p>
        </p:txBody>
      </p:sp>
    </p:spTree>
    <p:extLst>
      <p:ext uri="{BB962C8B-B14F-4D97-AF65-F5344CB8AC3E}">
        <p14:creationId xmlns:p14="http://schemas.microsoft.com/office/powerpoint/2010/main" val="393072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kot_kozel_i_baran/0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1"/>
            <a:ext cx="9144000" cy="685899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67544" y="116632"/>
            <a:ext cx="83529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- Ах ты, серый кот, бестолковый твой лоб! За что нас-то погубил?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Стали втроём думать, как быть и что делать. И порешили всем втроём бежать.!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- А что, средний брат баранок, - спрашивает кот-мурлыка, - крепок ли у тебя лоб? Попробуй о ворота!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Баран с разбегу стукнулся о ворота лбом, покачнулись ворота. Поднялся старший брат, козёл, разбежался, ударился лбом и ворота отворились. </a:t>
            </a:r>
          </a:p>
        </p:txBody>
      </p:sp>
    </p:spTree>
    <p:extLst>
      <p:ext uri="{BB962C8B-B14F-4D97-AF65-F5344CB8AC3E}">
        <p14:creationId xmlns:p14="http://schemas.microsoft.com/office/powerpoint/2010/main" val="25536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kot_kozel_i_baran/0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23528" y="404664"/>
            <a:ext cx="8568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Пыль столбом поднимается, трава к земле приклоняется, бегут козёл да баран, а за ними скачет на трёх ногах кот - серый лоб. Устал он и просит названных братьев: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- Старший брат и средний брат! Не оставьте младшего братишку на съедение зверям!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Взял козёл, посадил кота на себя, понеслись они опять по горам, по долам, по сыпучим пескам. Долго бежали, и день, и ночь, пока в ногах сил хватило</a:t>
            </a:r>
          </a:p>
        </p:txBody>
      </p:sp>
    </p:spTree>
    <p:extLst>
      <p:ext uri="{BB962C8B-B14F-4D97-AF65-F5344CB8AC3E}">
        <p14:creationId xmlns:p14="http://schemas.microsoft.com/office/powerpoint/2010/main" val="283539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kot_kozel_i_baran/0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23528" y="188640"/>
            <a:ext cx="85689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Вот пришли они на скошенное поле, а на том поле стога - что города стоят. Остановились козёл, баран да кот отдыхать, а ночь была осенняя, холодная.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- Где огня добыть? - думают козёл да баран.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А котишка-</a:t>
            </a:r>
            <a:r>
              <a:rPr lang="ru-RU" dirty="0" err="1">
                <a:solidFill>
                  <a:schemeClr val="bg1"/>
                </a:solidFill>
              </a:rPr>
              <a:t>мурлышка</a:t>
            </a:r>
            <a:r>
              <a:rPr lang="ru-RU" dirty="0">
                <a:solidFill>
                  <a:schemeClr val="bg1"/>
                </a:solidFill>
              </a:rPr>
              <a:t> уже добыл бересты, обернул ею козлу рога и велел им с бараном столкнуться рогами. Столкнулись козёл с бараном, да так крепко, что искры из глаз посыпались. Береста так и загорелась.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- Ладно, - сказал серый кот, - теперь обогреемся. </a:t>
            </a:r>
          </a:p>
        </p:txBody>
      </p:sp>
    </p:spTree>
    <p:extLst>
      <p:ext uri="{BB962C8B-B14F-4D97-AF65-F5344CB8AC3E}">
        <p14:creationId xmlns:p14="http://schemas.microsoft.com/office/powerpoint/2010/main" val="236906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kot_kozel_i_baran/0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327" y="0"/>
            <a:ext cx="916732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07504" y="116632"/>
            <a:ext cx="87849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Не успели они обогреться, глядь, приходит к ним </a:t>
            </a:r>
            <a:r>
              <a:rPr lang="ru-RU" dirty="0" err="1">
                <a:solidFill>
                  <a:schemeClr val="bg1"/>
                </a:solidFill>
              </a:rPr>
              <a:t>незванный</a:t>
            </a:r>
            <a:r>
              <a:rPr lang="ru-RU" dirty="0">
                <a:solidFill>
                  <a:schemeClr val="bg1"/>
                </a:solidFill>
              </a:rPr>
              <a:t> гость, Михайло Иванович: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- Пустите, братцы, обогреться да отдохнуть! Что-то мне не можется...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- Добро пожаловать, Михайло Иванович! Откуда, брат, идёшь?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- Ходил на пасеку, подрался с мужиками, оттого и хворь приключилась. Иду к лисе лечиться.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Стали вчетвером тёмную ночь коротать. Медведь под стогом, мурлыка на стогу, а козёл с бараном у огня. Заснули медведь, козёл да баран, дремлют, а котишка-</a:t>
            </a:r>
            <a:r>
              <a:rPr lang="ru-RU" dirty="0" err="1">
                <a:solidFill>
                  <a:schemeClr val="bg1"/>
                </a:solidFill>
              </a:rPr>
              <a:t>мурлышка</a:t>
            </a:r>
            <a:r>
              <a:rPr lang="ru-RU" dirty="0">
                <a:solidFill>
                  <a:schemeClr val="bg1"/>
                </a:solidFill>
              </a:rPr>
              <a:t> один не спит и всё видит. </a:t>
            </a:r>
          </a:p>
        </p:txBody>
      </p:sp>
    </p:spTree>
    <p:extLst>
      <p:ext uri="{BB962C8B-B14F-4D97-AF65-F5344CB8AC3E}">
        <p14:creationId xmlns:p14="http://schemas.microsoft.com/office/powerpoint/2010/main" val="182575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kot_kozel_i_baran/0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" y="811"/>
            <a:ext cx="9141870" cy="685718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51520" y="116632"/>
            <a:ext cx="87129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И видит он, идут семь волков серых, восьмой волк белый, и прямо к огню!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- Фу-фу! - говорит белый волк козлу да барану, - какой-такой народ здесь! Давайте силу пытать!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Заблеяли тут козёл да баран, а котишка - серый </a:t>
            </a:r>
            <a:r>
              <a:rPr lang="ru-RU" dirty="0" err="1">
                <a:solidFill>
                  <a:schemeClr val="bg1"/>
                </a:solidFill>
              </a:rPr>
              <a:t>лобишко</a:t>
            </a:r>
            <a:r>
              <a:rPr lang="ru-RU" dirty="0">
                <a:solidFill>
                  <a:schemeClr val="bg1"/>
                </a:solidFill>
              </a:rPr>
              <a:t> и говорит: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- Ах ты, белый волк, над волками начальник, не серди ты нашего старшого, он уж очень сердит, как расходится, никому не </a:t>
            </a:r>
            <a:r>
              <a:rPr lang="ru-RU" dirty="0" err="1">
                <a:solidFill>
                  <a:schemeClr val="bg1"/>
                </a:solidFill>
              </a:rPr>
              <a:t>сдобровать</a:t>
            </a:r>
            <a:r>
              <a:rPr lang="ru-RU" dirty="0">
                <a:solidFill>
                  <a:schemeClr val="bg1"/>
                </a:solidFill>
              </a:rPr>
              <a:t>! Или не видишь у него бороды? В ней-то и сила! Бородой он зверей побивает, а рогами только кожу снимает. </a:t>
            </a:r>
          </a:p>
        </p:txBody>
      </p:sp>
    </p:spTree>
    <p:extLst>
      <p:ext uri="{BB962C8B-B14F-4D97-AF65-F5344CB8AC3E}">
        <p14:creationId xmlns:p14="http://schemas.microsoft.com/office/powerpoint/2010/main" val="207252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nomik-nn.narod.ru/fairytale/kot_kozel_i_baran/0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51520" y="188640"/>
            <a:ext cx="83529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Лучше с честью подойдите, да попросите: "Хотим мы с твоим меньшим братишкой поиграть, который под стогом лежит!"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Волки поклонились козлу, обступили мишку и ну с ним заигрывать. Вот медведь крепился, крепился, и вдруг хвать лапой по волчьей морде! Завыли волки и, пожав хвосты, убежали. </a:t>
            </a:r>
          </a:p>
        </p:txBody>
      </p:sp>
    </p:spTree>
    <p:extLst>
      <p:ext uri="{BB962C8B-B14F-4D97-AF65-F5344CB8AC3E}">
        <p14:creationId xmlns:p14="http://schemas.microsoft.com/office/powerpoint/2010/main" val="420205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268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15</cp:revision>
  <dcterms:created xsi:type="dcterms:W3CDTF">2013-04-08T10:05:26Z</dcterms:created>
  <dcterms:modified xsi:type="dcterms:W3CDTF">2019-01-03T18:59:40Z</dcterms:modified>
</cp:coreProperties>
</file>