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95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3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31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98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3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0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9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60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41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59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0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17054-54CF-440E-BFC4-19AC78F837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72719-BD9C-4037-9590-0B02F5356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5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onlinebazar.su/published/publicdata/ONLINEBAZR/attachments/SC/products_pictures/MjUwMDA0MDUxMzQtQm9va3MuQ292ZXJzLkZhY2UtMA$$_en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143" l="939" r="96714">
                        <a14:foregroundMark x1="21127" y1="18000" x2="21127" y2="18000"/>
                        <a14:foregroundMark x1="25352" y1="12857" x2="25352" y2="12857"/>
                        <a14:foregroundMark x1="67840" y1="21000" x2="67840" y2="21000"/>
                        <a14:foregroundMark x1="71127" y1="18000" x2="71127" y2="18000"/>
                        <a14:foregroundMark x1="66667" y1="13571" x2="66667" y2="13571"/>
                        <a14:foregroundMark x1="76995" y1="25429" x2="76995" y2="25429"/>
                        <a14:foregroundMark x1="69014" y1="29429" x2="69014" y2="29429"/>
                        <a14:foregroundMark x1="75352" y1="29429" x2="75352" y2="29429"/>
                        <a14:foregroundMark x1="81455" y1="26857" x2="81455" y2="26857"/>
                        <a14:foregroundMark x1="80986" y1="33143" x2="80986" y2="33143"/>
                        <a14:foregroundMark x1="84742" y1="35000" x2="84742" y2="35000"/>
                        <a14:foregroundMark x1="90141" y1="44143" x2="90141" y2="44143"/>
                        <a14:foregroundMark x1="90610" y1="49000" x2="90610" y2="49000"/>
                        <a14:foregroundMark x1="86385" y1="47143" x2="86385" y2="47143"/>
                        <a14:foregroundMark x1="89671" y1="40429" x2="89671" y2="40429"/>
                        <a14:foregroundMark x1="88028" y1="37857" x2="88028" y2="37857"/>
                        <a14:foregroundMark x1="19484" y1="58143" x2="19484" y2="58143"/>
                        <a14:foregroundMark x1="76526" y1="77000" x2="76526" y2="77000"/>
                        <a14:foregroundMark x1="85211" y1="77429" x2="85211" y2="77429"/>
                        <a14:foregroundMark x1="88498" y1="73714" x2="88498" y2="73714"/>
                        <a14:foregroundMark x1="88028" y1="69286" x2="88028" y2="69286"/>
                        <a14:foregroundMark x1="88028" y1="64143" x2="88028" y2="64143"/>
                        <a14:foregroundMark x1="9624" y1="87286" x2="9624" y2="87286"/>
                        <a14:foregroundMark x1="81925" y1="24000" x2="81925" y2="24000"/>
                        <a14:foregroundMark x1="85915" y1="23714" x2="85915" y2="23714"/>
                        <a14:foregroundMark x1="87324" y1="21857" x2="87324" y2="21857"/>
                        <a14:backgroundMark x1="23709" y1="28000" x2="23709" y2="28000"/>
                        <a14:backgroundMark x1="92254" y1="31429" x2="92254" y2="31429"/>
                        <a14:backgroundMark x1="85446" y1="15429" x2="85446" y2="15429"/>
                        <a14:backgroundMark x1="72066" y1="24429" x2="72066" y2="24429"/>
                        <a14:backgroundMark x1="85446" y1="31143" x2="85446" y2="31143"/>
                        <a14:backgroundMark x1="25822" y1="78714" x2="25822" y2="78714"/>
                        <a14:backgroundMark x1="28638" y1="79857" x2="28638" y2="79857"/>
                        <a14:backgroundMark x1="25352" y1="76143" x2="25352" y2="76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371" y="663834"/>
            <a:ext cx="3679258" cy="542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11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18" y="0"/>
            <a:ext cx="917391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167335" y="3718679"/>
            <a:ext cx="59766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Прознала про то Крошечка-</a:t>
            </a:r>
            <a:r>
              <a:rPr lang="ru-RU" b="1" dirty="0" err="1"/>
              <a:t>Хаврошечка</a:t>
            </a:r>
            <a:r>
              <a:rPr lang="ru-RU" b="1" dirty="0"/>
              <a:t>, кинулась к Коровушке, заплакала:</a:t>
            </a:r>
            <a:br>
              <a:rPr lang="ru-RU" b="1" dirty="0"/>
            </a:br>
            <a:r>
              <a:rPr lang="ru-RU" b="1" dirty="0"/>
              <a:t>- Матушка-коровушка, хочет старуха тебя на мясо пустить!</a:t>
            </a:r>
            <a:br>
              <a:rPr lang="ru-RU" b="1" dirty="0"/>
            </a:br>
            <a:r>
              <a:rPr lang="ru-RU" b="1" dirty="0"/>
              <a:t>А Пеструха её говорит:</a:t>
            </a:r>
            <a:br>
              <a:rPr lang="ru-RU" b="1" dirty="0"/>
            </a:br>
            <a:r>
              <a:rPr lang="ru-RU" b="1" dirty="0"/>
              <a:t>- Не плачь, милая моя, а зарежут коль меня, мясо моё не ешь. Ну а косточки сперва в узелочек завяжи, и в саду похорони. Про меня не забывай, </a:t>
            </a:r>
            <a:r>
              <a:rPr lang="ru-RU" b="1" dirty="0" err="1"/>
              <a:t>кождое</a:t>
            </a:r>
            <a:r>
              <a:rPr lang="ru-RU" b="1" dirty="0"/>
              <a:t> утро поливай.</a:t>
            </a:r>
            <a:br>
              <a:rPr lang="ru-RU" b="1" dirty="0"/>
            </a:br>
            <a:r>
              <a:rPr lang="ru-RU" b="1" dirty="0"/>
              <a:t>Когда зарезали Пеструху, Крошечка-</a:t>
            </a:r>
            <a:r>
              <a:rPr lang="ru-RU" b="1" dirty="0" err="1"/>
              <a:t>Хаврошечка</a:t>
            </a:r>
            <a:r>
              <a:rPr lang="ru-RU" b="1" dirty="0"/>
              <a:t> все заветы коровушки выполнила, хоть и голодала, а мяса её не ела. </a:t>
            </a:r>
          </a:p>
        </p:txBody>
      </p:sp>
    </p:spTree>
    <p:extLst>
      <p:ext uri="{BB962C8B-B14F-4D97-AF65-F5344CB8AC3E}">
        <p14:creationId xmlns:p14="http://schemas.microsoft.com/office/powerpoint/2010/main" val="928210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5" y="19836"/>
            <a:ext cx="9132415" cy="68381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Косточки в платочек схоронила, в саду зарыла и каждое утро водой кропила.</a:t>
            </a:r>
            <a:br>
              <a:rPr lang="ru-RU" b="1" dirty="0"/>
            </a:br>
            <a:r>
              <a:rPr lang="ru-RU" b="1" dirty="0"/>
              <a:t>И много ли времени прошло, выросла на том месте яблоня, да такая, каких свет не видывал! Золотая листва шумит, серебряные ветви гнутся под тяжестью наливных яблок. Всяк, кто ни пройдёт - залюбуется, кто ни проедет - остановится.</a:t>
            </a:r>
            <a:br>
              <a:rPr lang="ru-RU" b="1" dirty="0"/>
            </a:br>
            <a:r>
              <a:rPr lang="ru-RU" b="1" dirty="0"/>
              <a:t>Однажды гуляли старухины дочери по саду и случилось так, что проезжал мимо в это время добрый молодец - статный, красивый, сильный. </a:t>
            </a:r>
          </a:p>
        </p:txBody>
      </p:sp>
    </p:spTree>
    <p:extLst>
      <p:ext uri="{BB962C8B-B14F-4D97-AF65-F5344CB8AC3E}">
        <p14:creationId xmlns:p14="http://schemas.microsoft.com/office/powerpoint/2010/main" val="3327429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51" y="0"/>
            <a:ext cx="91768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-32851" y="450963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Увидал в саду чудо-яблоню, стал с девушками заигрывать: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Девицы-красавицы, а которая всех резвей? В жёны ту возьму из вас, кто мне яблочко подаст!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Одноглазка, </a:t>
            </a:r>
            <a:r>
              <a:rPr lang="ru-RU" b="1" dirty="0" err="1">
                <a:solidFill>
                  <a:schemeClr val="bg1"/>
                </a:solidFill>
              </a:rPr>
              <a:t>Двухглазка</a:t>
            </a:r>
            <a:r>
              <a:rPr lang="ru-RU" b="1" dirty="0">
                <a:solidFill>
                  <a:schemeClr val="bg1"/>
                </a:solidFill>
              </a:rPr>
              <a:t> и </a:t>
            </a:r>
            <a:r>
              <a:rPr lang="ru-RU" b="1" dirty="0" err="1">
                <a:solidFill>
                  <a:schemeClr val="bg1"/>
                </a:solidFill>
              </a:rPr>
              <a:t>Трёхглазка</a:t>
            </a:r>
            <a:r>
              <a:rPr lang="ru-RU" b="1" dirty="0">
                <a:solidFill>
                  <a:schemeClr val="bg1"/>
                </a:solidFill>
              </a:rPr>
              <a:t> кинулись к яблоне наперегонки, да не тут-то было! Вроде только что под руками висели яблочки, но ветки вдруг поднялись и оказались плоды высоко над головами. Хотели сёстры их сбить - листья в глаза сыплются. Пробовали на ветви залезть - сучья за косы </a:t>
            </a:r>
            <a:r>
              <a:rPr lang="ru-RU" b="1" dirty="0" err="1">
                <a:solidFill>
                  <a:schemeClr val="bg1"/>
                </a:solidFill>
              </a:rPr>
              <a:t>цыпляют</a:t>
            </a:r>
            <a:r>
              <a:rPr lang="ru-RU" b="1" dirty="0">
                <a:solidFill>
                  <a:schemeClr val="bg1"/>
                </a:solidFill>
              </a:rPr>
              <a:t>. Как ни бились, не метались, только </a:t>
            </a:r>
            <a:r>
              <a:rPr lang="ru-RU" b="1" dirty="0" err="1">
                <a:solidFill>
                  <a:schemeClr val="bg1"/>
                </a:solidFill>
              </a:rPr>
              <a:t>попусоту</a:t>
            </a:r>
            <a:r>
              <a:rPr lang="ru-RU" b="1" dirty="0">
                <a:solidFill>
                  <a:schemeClr val="bg1"/>
                </a:solidFill>
              </a:rPr>
              <a:t> старались! </a:t>
            </a:r>
          </a:p>
        </p:txBody>
      </p:sp>
    </p:spTree>
    <p:extLst>
      <p:ext uri="{BB962C8B-B14F-4D97-AF65-F5344CB8AC3E}">
        <p14:creationId xmlns:p14="http://schemas.microsoft.com/office/powerpoint/2010/main" val="1622365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5" y="0"/>
            <a:ext cx="91324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35903" y="5602368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Вышла тут в сад Крошечка-</a:t>
            </a:r>
            <a:r>
              <a:rPr lang="ru-RU" b="1" dirty="0" err="1"/>
              <a:t>Хаврошечка</a:t>
            </a:r>
            <a:r>
              <a:rPr lang="ru-RU" b="1" dirty="0"/>
              <a:t>. Ветви сразу к ней склонились, яблочки в ладони опустились. Угостила она добра молодца, женился он на ней, как обещано было. И с той поры они живут-поживают, да печали не знают. </a:t>
            </a:r>
          </a:p>
        </p:txBody>
      </p:sp>
    </p:spTree>
    <p:extLst>
      <p:ext uri="{BB962C8B-B14F-4D97-AF65-F5344CB8AC3E}">
        <p14:creationId xmlns:p14="http://schemas.microsoft.com/office/powerpoint/2010/main" val="3566587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132856"/>
            <a:ext cx="6696744" cy="1631216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Конец </a:t>
            </a:r>
            <a:endParaRPr lang="ru-RU" sz="10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983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112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9" y="-14043"/>
            <a:ext cx="9124641" cy="68720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699792" y="332656"/>
            <a:ext cx="37444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Разные на свете люди живут: и хорошие встречаются, и не очень, а бывают и такие, о которых и говорить не хочется. Вот к ним-то и угодила Крошечка-</a:t>
            </a:r>
            <a:r>
              <a:rPr lang="ru-RU" sz="2000" b="1" dirty="0" err="1">
                <a:solidFill>
                  <a:schemeClr val="bg1"/>
                </a:solidFill>
              </a:rPr>
              <a:t>Хаврошечка</a:t>
            </a:r>
            <a:r>
              <a:rPr lang="ru-RU" sz="2000" b="1" dirty="0">
                <a:solidFill>
                  <a:schemeClr val="bg1"/>
                </a:solidFill>
              </a:rPr>
              <a:t>, когда сиротой осталась. Взяли эти люди её к себе в дом, вырастили, выкормили. Одно плохо - совсем работой замучили. "Пряжу спряди, за скотиной пригляди, дом прибери да обед свари" - и всё на ней. </a:t>
            </a:r>
          </a:p>
        </p:txBody>
      </p:sp>
    </p:spTree>
    <p:extLst>
      <p:ext uri="{BB962C8B-B14F-4D97-AF65-F5344CB8AC3E}">
        <p14:creationId xmlns:p14="http://schemas.microsoft.com/office/powerpoint/2010/main" val="5745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" y="0"/>
            <a:ext cx="91139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454" y="5157192"/>
            <a:ext cx="6048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у хозяйки её были три родные дочери: </a:t>
            </a:r>
            <a:r>
              <a:rPr lang="ru-RU" b="1" dirty="0" err="1"/>
              <a:t>Однолглазка</a:t>
            </a:r>
            <a:r>
              <a:rPr lang="ru-RU" b="1" dirty="0"/>
              <a:t>, </a:t>
            </a:r>
            <a:r>
              <a:rPr lang="ru-RU" b="1" dirty="0" err="1"/>
              <a:t>Двухглазка</a:t>
            </a:r>
            <a:r>
              <a:rPr lang="ru-RU" b="1" dirty="0"/>
              <a:t> и </a:t>
            </a:r>
            <a:r>
              <a:rPr lang="ru-RU" b="1" dirty="0" err="1"/>
              <a:t>Трёхглазка</a:t>
            </a:r>
            <a:r>
              <a:rPr lang="ru-RU" b="1" dirty="0"/>
              <a:t>. Лентяйки - каких свет не видывал, только и делали, что на лавочке сидели да на улицу глядели. И сколько бы </a:t>
            </a:r>
            <a:r>
              <a:rPr lang="ru-RU" b="1" dirty="0" err="1"/>
              <a:t>Хаврошечка</a:t>
            </a:r>
            <a:r>
              <a:rPr lang="ru-RU" b="1" dirty="0"/>
              <a:t> на них не работала, сестрицы лишь журят и словом добрым не одарят. </a:t>
            </a:r>
          </a:p>
        </p:txBody>
      </p:sp>
    </p:spTree>
    <p:extLst>
      <p:ext uri="{BB962C8B-B14F-4D97-AF65-F5344CB8AC3E}">
        <p14:creationId xmlns:p14="http://schemas.microsoft.com/office/powerpoint/2010/main" val="158347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7" y="0"/>
            <a:ext cx="915939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-15397" y="482667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Одна отрада у Крошечки-</a:t>
            </a:r>
            <a:r>
              <a:rPr lang="ru-RU" b="1" dirty="0" err="1"/>
              <a:t>Хаврошечки</a:t>
            </a:r>
            <a:r>
              <a:rPr lang="ru-RU" b="1" dirty="0"/>
              <a:t> - её коровушка. Выгонит она свою Пеструху на луг пастись, обнимет её за шейку и плачется о своём житье-бытье:</a:t>
            </a:r>
            <a:br>
              <a:rPr lang="ru-RU" b="1" dirty="0"/>
            </a:br>
            <a:r>
              <a:rPr lang="ru-RU" b="1" dirty="0"/>
              <a:t>- Матушка-коровушка, тяжка моя долюшка, работою морят, не кормят, не поят, только ругают да плакать не </a:t>
            </a:r>
            <a:r>
              <a:rPr lang="ru-RU" b="1" dirty="0" err="1"/>
              <a:t>дозваляют</a:t>
            </a:r>
            <a:r>
              <a:rPr lang="ru-RU" b="1" dirty="0"/>
              <a:t>. К </a:t>
            </a:r>
            <a:r>
              <a:rPr lang="ru-RU" b="1" dirty="0" err="1"/>
              <a:t>завтрему</a:t>
            </a:r>
            <a:r>
              <a:rPr lang="ru-RU" b="1" dirty="0"/>
              <a:t> мне велено пять пудов холста наткать, отбелить да в скатки скатать</a:t>
            </a:r>
            <a:r>
              <a:rPr lang="ru-RU" b="1" dirty="0" smtClean="0"/>
              <a:t>...!А </a:t>
            </a:r>
            <a:r>
              <a:rPr lang="ru-RU" b="1" dirty="0"/>
              <a:t>Пеструха ей отвечает:</a:t>
            </a:r>
            <a:br>
              <a:rPr lang="ru-RU" b="1" dirty="0"/>
            </a:br>
            <a:r>
              <a:rPr lang="ru-RU" b="1" dirty="0"/>
              <a:t>- Это горе - не беда! Влезь ко мне в правое ушко, а из левого вылезь, а остальное - не твоя печаль. </a:t>
            </a:r>
          </a:p>
        </p:txBody>
      </p:sp>
    </p:spTree>
    <p:extLst>
      <p:ext uri="{BB962C8B-B14F-4D97-AF65-F5344CB8AC3E}">
        <p14:creationId xmlns:p14="http://schemas.microsoft.com/office/powerpoint/2010/main" val="32226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gnomik-nn.narod.ru/fairytale/kroshechka_havroshechka/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4437112"/>
            <a:ext cx="889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Оно и в самом деле так вышло: влезла </a:t>
            </a:r>
            <a:r>
              <a:rPr lang="ru-RU" b="1" dirty="0" err="1"/>
              <a:t>Хаврошечка</a:t>
            </a:r>
            <a:r>
              <a:rPr lang="ru-RU" b="1" dirty="0"/>
              <a:t> коровушке в правое ушко, из левого вылезла... Глядит: холсты уже сотканы и отбелены, и в скатки скатаны; осталось только собрать их и домой отнести.</a:t>
            </a:r>
            <a:br>
              <a:rPr lang="ru-RU" b="1" dirty="0"/>
            </a:br>
            <a:r>
              <a:rPr lang="ru-RU" b="1" dirty="0"/>
              <a:t>Хозяйка посмотрела, поворчала, да делать нечего. Спрятала холсты в сундук, а Крошечке-</a:t>
            </a:r>
            <a:r>
              <a:rPr lang="ru-RU" b="1" dirty="0" err="1"/>
              <a:t>Хаврошечке</a:t>
            </a:r>
            <a:r>
              <a:rPr lang="ru-RU" b="1" dirty="0"/>
              <a:t> повелела вдвое больше сделать.</a:t>
            </a:r>
            <a:br>
              <a:rPr lang="ru-RU" b="1" dirty="0"/>
            </a:br>
            <a:r>
              <a:rPr lang="ru-RU" b="1" dirty="0"/>
              <a:t>На другой день снова пошла девушка к своей коровушке, обняла её, ласковые слова прошептала. Затем в правое ушко влезла, из левого вылезла, подобрала готовые холсты и хозяйке принесла. </a:t>
            </a:r>
          </a:p>
        </p:txBody>
      </p:sp>
    </p:spTree>
    <p:extLst>
      <p:ext uri="{BB962C8B-B14F-4D97-AF65-F5344CB8AC3E}">
        <p14:creationId xmlns:p14="http://schemas.microsoft.com/office/powerpoint/2010/main" val="15491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56" y="0"/>
            <a:ext cx="91787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959424" y="2887682"/>
            <a:ext cx="5184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ту любопытство обуяло: кликнула она старшую дочь Одноглазку и велела досмотреть, как это у сироты ловко получается?</a:t>
            </a:r>
            <a:br>
              <a:rPr lang="ru-RU" b="1" dirty="0"/>
            </a:br>
            <a:r>
              <a:rPr lang="ru-RU" b="1" dirty="0"/>
              <a:t>Вот пошла Крошечка-</a:t>
            </a:r>
            <a:r>
              <a:rPr lang="ru-RU" b="1" dirty="0" err="1"/>
              <a:t>Хаврошечка</a:t>
            </a:r>
            <a:r>
              <a:rPr lang="ru-RU" b="1" dirty="0"/>
              <a:t> на лужок, Одноглазка - за ней. А кругом - благодать: птички напевают, солнышко припекает. Позабыла Одноглазка матушкин наказ, прилегла на травку. А крошечка-</a:t>
            </a:r>
            <a:r>
              <a:rPr lang="ru-RU" b="1" dirty="0" err="1"/>
              <a:t>Хаврошечка</a:t>
            </a:r>
            <a:r>
              <a:rPr lang="ru-RU" b="1" dirty="0"/>
              <a:t> приговаривает:</a:t>
            </a:r>
            <a:br>
              <a:rPr lang="ru-RU" b="1" dirty="0"/>
            </a:br>
            <a:r>
              <a:rPr lang="ru-RU" b="1" dirty="0"/>
              <a:t>- Спи, глазок, усни, глазок! Спи, глазок, усни, глазок!</a:t>
            </a:r>
            <a:br>
              <a:rPr lang="ru-RU" b="1" dirty="0"/>
            </a:br>
            <a:r>
              <a:rPr lang="ru-RU" b="1" dirty="0"/>
              <a:t>Одноглазка глазок прикрыла, да и заснула. За это время коровушка холсты соткала, отбелила и в скатки скатала. Взяла их </a:t>
            </a:r>
            <a:r>
              <a:rPr lang="ru-RU" b="1" dirty="0" err="1"/>
              <a:t>Хаврошечка</a:t>
            </a:r>
            <a:r>
              <a:rPr lang="ru-RU" b="1" dirty="0"/>
              <a:t> и домой принесла. </a:t>
            </a:r>
          </a:p>
        </p:txBody>
      </p:sp>
    </p:spTree>
    <p:extLst>
      <p:ext uri="{BB962C8B-B14F-4D97-AF65-F5344CB8AC3E}">
        <p14:creationId xmlns:p14="http://schemas.microsoft.com/office/powerpoint/2010/main" val="67168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4263693"/>
            <a:ext cx="81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Ничего хозяйка не узнала и среднюю дочь, </a:t>
            </a:r>
            <a:r>
              <a:rPr lang="ru-RU" b="1" dirty="0" err="1"/>
              <a:t>Двухглазку</a:t>
            </a:r>
            <a:r>
              <a:rPr lang="ru-RU" b="1" dirty="0"/>
              <a:t>, посылает:</a:t>
            </a:r>
            <a:br>
              <a:rPr lang="ru-RU" b="1" dirty="0"/>
            </a:br>
            <a:r>
              <a:rPr lang="ru-RU" b="1" dirty="0"/>
              <a:t>- Дочь моя, голубушка, за </a:t>
            </a:r>
            <a:r>
              <a:rPr lang="ru-RU" b="1" dirty="0" err="1"/>
              <a:t>Хаврошечкой</a:t>
            </a:r>
            <a:r>
              <a:rPr lang="ru-RU" b="1" dirty="0"/>
              <a:t> иди, да внимательно гляди, кто сироте </a:t>
            </a:r>
            <a:r>
              <a:rPr lang="ru-RU" b="1" dirty="0" err="1"/>
              <a:t>помагает</a:t>
            </a:r>
            <a:r>
              <a:rPr lang="ru-RU" b="1" dirty="0"/>
              <a:t>, холсты ткёт и в скатки катает!</a:t>
            </a:r>
            <a:br>
              <a:rPr lang="ru-RU" b="1" dirty="0"/>
            </a:br>
            <a:r>
              <a:rPr lang="ru-RU" b="1" dirty="0"/>
              <a:t>Отправилась </a:t>
            </a:r>
            <a:r>
              <a:rPr lang="ru-RU" b="1" dirty="0" err="1"/>
              <a:t>Двухглазка</a:t>
            </a:r>
            <a:r>
              <a:rPr lang="ru-RU" b="1" dirty="0"/>
              <a:t> за Крошечкой-</a:t>
            </a:r>
            <a:r>
              <a:rPr lang="ru-RU" b="1" dirty="0" err="1"/>
              <a:t>Хаврошечкой</a:t>
            </a:r>
            <a:r>
              <a:rPr lang="ru-RU" b="1" dirty="0"/>
              <a:t>. Да на солнце напеклась, на лугу улеглась, про матушкин наказ забыла. А Крошечка-</a:t>
            </a:r>
            <a:r>
              <a:rPr lang="ru-RU" b="1" dirty="0" err="1"/>
              <a:t>Хаврошечка</a:t>
            </a:r>
            <a:r>
              <a:rPr lang="ru-RU" b="1" dirty="0"/>
              <a:t> знай припевает:</a:t>
            </a:r>
            <a:br>
              <a:rPr lang="ru-RU" b="1" dirty="0"/>
            </a:br>
            <a:r>
              <a:rPr lang="ru-RU" b="1" dirty="0"/>
              <a:t>- Спи, глазок, усни, другой! Спи, глазок, усни, другой!</a:t>
            </a:r>
            <a:br>
              <a:rPr lang="ru-RU" b="1" dirty="0"/>
            </a:br>
            <a:r>
              <a:rPr lang="ru-RU" b="1" dirty="0"/>
              <a:t>Оба глаза у </a:t>
            </a:r>
            <a:r>
              <a:rPr lang="ru-RU" b="1" dirty="0" err="1"/>
              <a:t>Двухглазки</a:t>
            </a:r>
            <a:r>
              <a:rPr lang="ru-RU" b="1" dirty="0"/>
              <a:t> сном заволокло, а коровушка всё сделала, что велено было. Собрала </a:t>
            </a:r>
            <a:r>
              <a:rPr lang="ru-RU" b="1" dirty="0" err="1"/>
              <a:t>Хаврошечка</a:t>
            </a:r>
            <a:r>
              <a:rPr lang="ru-RU" b="1" dirty="0"/>
              <a:t> холсты и домой отнесла. </a:t>
            </a:r>
          </a:p>
        </p:txBody>
      </p:sp>
    </p:spTree>
    <p:extLst>
      <p:ext uri="{BB962C8B-B14F-4D97-AF65-F5344CB8AC3E}">
        <p14:creationId xmlns:p14="http://schemas.microsoft.com/office/powerpoint/2010/main" val="299687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gnomik-nn.narod.ru/fairytale/kroshechka_havroshechka/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485683" y="292494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 конец осерчала хозяйка и на третий день послала она младшую дочь </a:t>
            </a:r>
            <a:r>
              <a:rPr lang="ru-RU" b="1" dirty="0" err="1"/>
              <a:t>Трёхглазку</a:t>
            </a:r>
            <a:r>
              <a:rPr lang="ru-RU" b="1" dirty="0"/>
              <a:t>, строго-настрого наказав той не спать.</a:t>
            </a:r>
            <a:br>
              <a:rPr lang="ru-RU" b="1" dirty="0"/>
            </a:br>
            <a:r>
              <a:rPr lang="ru-RU" b="1" dirty="0"/>
              <a:t>Снова пошли они на луг. </a:t>
            </a:r>
            <a:r>
              <a:rPr lang="ru-RU" b="1" dirty="0" err="1"/>
              <a:t>Трёхглазка</a:t>
            </a:r>
            <a:r>
              <a:rPr lang="ru-RU" b="1" dirty="0"/>
              <a:t> венков наплела и на траву прилегла. Солнышко её разморило, а </a:t>
            </a:r>
            <a:r>
              <a:rPr lang="ru-RU" b="1" dirty="0" err="1"/>
              <a:t>Хаврошечка</a:t>
            </a:r>
            <a:r>
              <a:rPr lang="ru-RU" b="1" dirty="0"/>
              <a:t> знай баюкает:</a:t>
            </a:r>
            <a:br>
              <a:rPr lang="ru-RU" b="1" dirty="0"/>
            </a:br>
            <a:r>
              <a:rPr lang="ru-RU" b="1" dirty="0"/>
              <a:t>- Спи, глазок, усни, другой! Спи, глазок, усни, другой!</a:t>
            </a:r>
            <a:br>
              <a:rPr lang="ru-RU" b="1" dirty="0"/>
            </a:br>
            <a:r>
              <a:rPr lang="ru-RU" b="1" dirty="0"/>
              <a:t>А про третий-то и забыла! Вот смежились два глаза у </a:t>
            </a:r>
            <a:r>
              <a:rPr lang="ru-RU" b="1" dirty="0" err="1"/>
              <a:t>Трёхглазки</a:t>
            </a:r>
            <a:r>
              <a:rPr lang="ru-RU" b="1" dirty="0"/>
              <a:t>, а оставшийся увидел, как Крошечка-</a:t>
            </a:r>
            <a:r>
              <a:rPr lang="ru-RU" b="1" dirty="0" err="1"/>
              <a:t>Хаврошечка</a:t>
            </a:r>
            <a:r>
              <a:rPr lang="ru-RU" b="1" dirty="0"/>
              <a:t> в правое ушко коровушке влезла, из левого вылезла, а к тому времени и холсты готовые появились</a:t>
            </a:r>
            <a:r>
              <a:rPr lang="ru-RU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71650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roshechka_havroshechka/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-14958" y="3995678"/>
            <a:ext cx="6444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Прибежала </a:t>
            </a:r>
            <a:r>
              <a:rPr lang="ru-RU" b="1" dirty="0" err="1">
                <a:solidFill>
                  <a:schemeClr val="bg1"/>
                </a:solidFill>
              </a:rPr>
              <a:t>Трёхглазка</a:t>
            </a:r>
            <a:r>
              <a:rPr lang="ru-RU" b="1" dirty="0">
                <a:solidFill>
                  <a:schemeClr val="bg1"/>
                </a:solidFill>
              </a:rPr>
              <a:t> домой и про всё матери доложила. Старуха от радости аж помолодела, прибежала к мужу и велит: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Режь Пеструху!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Обомлел старик, заспорил было: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Ты, старая, не с ума ли сошла, лучшую корову под нож пускать?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А та на своём стоит: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Режь и всё тут!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Сдался старик, взял узелок, пошёл нож править. </a:t>
            </a:r>
          </a:p>
        </p:txBody>
      </p:sp>
    </p:spTree>
    <p:extLst>
      <p:ext uri="{BB962C8B-B14F-4D97-AF65-F5344CB8AC3E}">
        <p14:creationId xmlns:p14="http://schemas.microsoft.com/office/powerpoint/2010/main" val="2369861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386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8</cp:revision>
  <dcterms:created xsi:type="dcterms:W3CDTF">2013-07-22T03:40:00Z</dcterms:created>
  <dcterms:modified xsi:type="dcterms:W3CDTF">2019-01-03T18:55:33Z</dcterms:modified>
</cp:coreProperties>
</file>