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F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7E37-BDEF-4456-B9F4-959EB72581AB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4E10F-1D52-4EAD-B37C-6F27B8667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05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7E37-BDEF-4456-B9F4-959EB72581AB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4E10F-1D52-4EAD-B37C-6F27B8667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56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7E37-BDEF-4456-B9F4-959EB72581AB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4E10F-1D52-4EAD-B37C-6F27B8667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746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7E37-BDEF-4456-B9F4-959EB72581AB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4E10F-1D52-4EAD-B37C-6F27B8667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67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7E37-BDEF-4456-B9F4-959EB72581AB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4E10F-1D52-4EAD-B37C-6F27B8667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32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7E37-BDEF-4456-B9F4-959EB72581AB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4E10F-1D52-4EAD-B37C-6F27B8667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36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7E37-BDEF-4456-B9F4-959EB72581AB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4E10F-1D52-4EAD-B37C-6F27B8667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78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7E37-BDEF-4456-B9F4-959EB72581AB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4E10F-1D52-4EAD-B37C-6F27B8667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66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7E37-BDEF-4456-B9F4-959EB72581AB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4E10F-1D52-4EAD-B37C-6F27B8667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37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7E37-BDEF-4456-B9F4-959EB72581AB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4E10F-1D52-4EAD-B37C-6F27B8667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69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7E37-BDEF-4456-B9F4-959EB72581AB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4E10F-1D52-4EAD-B37C-6F27B8667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1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rgbClr val="0070C0"/>
          </a:fgClr>
          <a:bgClr>
            <a:srgbClr val="23FD7B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87E37-BDEF-4456-B9F4-959EB72581AB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4E10F-1D52-4EAD-B37C-6F27B8667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063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noFill/>
          <a:ln w="76200"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Лесные ягоды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5516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/>
          </a:p>
          <a:p>
            <a:pPr algn="ctr"/>
            <a:r>
              <a:rPr lang="ru-RU" b="1" dirty="0"/>
              <a:t>детский сад № 4 «Рябинка»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высшей квалификационной категории </a:t>
            </a:r>
            <a:r>
              <a:rPr lang="ru-RU" dirty="0" err="1" smtClean="0"/>
              <a:t>Рыднова</a:t>
            </a:r>
            <a:r>
              <a:rPr lang="ru-RU" dirty="0" smtClean="0"/>
              <a:t> Л. А.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3861048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(дидактическая игра)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46559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ариса\Documents\костяни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611560" y="5661248"/>
            <a:ext cx="2016224" cy="864096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smtClean="0"/>
              <a:t>Костяника 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25671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90390" y="692696"/>
            <a:ext cx="586692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Молодцы!</a:t>
            </a:r>
            <a:endParaRPr lang="ru-RU" sz="9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Picture 28" descr="http://i119.piczo.com/view/4/y/w/n/8/o/s/y/6/5/9/t/img/i355735265_13950_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060848"/>
            <a:ext cx="3420121" cy="409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451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>
        <p:sndAc>
          <p:stSnd>
            <p:snd r:embed="rId2" name="applause.wav"/>
          </p:stSnd>
        </p:sndAc>
      </p:transition>
    </mc:Choice>
    <mc:Fallback>
      <p:transition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ovarenok.ru/images/dict/3846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5" y="0"/>
            <a:ext cx="9086843" cy="68580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6732240" y="5445224"/>
            <a:ext cx="2160240" cy="864096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Боярышник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12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e-komora.com.ua/media/k2/items/cache/df1da44862bfbe0dd2169e4d14570593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-23572"/>
            <a:ext cx="6876256" cy="687625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5877272"/>
            <a:ext cx="1872208" cy="864096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Калина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48766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hotwalls.ru/wallpapers/klubnichnyy_buket-1024x7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141"/>
            <a:ext cx="9170544" cy="687791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6804248" y="5445224"/>
            <a:ext cx="2088232" cy="864096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Земляника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887690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otvertka.appee.ru/media/08_brusni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59" y="0"/>
            <a:ext cx="9129471" cy="68580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6444208" y="5445224"/>
            <a:ext cx="2448272" cy="864096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Брусника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54967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adoved.com/uploads/posts/2012-05/1337576088_ezhevika-sadovay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" y="-2"/>
            <a:ext cx="9144000" cy="685800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5460070"/>
            <a:ext cx="2304256" cy="864096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Ежевика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52055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freemarket.kiev.ua/images_message/293/31698/202080/6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7319" cy="68580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23528" y="5523865"/>
            <a:ext cx="2016224" cy="864096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Черника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69857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g-fotki.yandex.ru/get/4108/enik2217.16/0_24f75_4a1fbbbf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3" y="-20975"/>
            <a:ext cx="9144000" cy="687897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6876256" y="5445224"/>
            <a:ext cx="2016224" cy="864096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Клюква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08452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g0.liveinternet.ru/images/attach/c/2/67/332/67332780_ryabi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6"/>
            <a:ext cx="9149614" cy="686221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6876256" y="5445224"/>
            <a:ext cx="2016224" cy="864096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Рябина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082963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46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Лесные ягоды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11</cp:revision>
  <dcterms:created xsi:type="dcterms:W3CDTF">2012-09-13T10:47:02Z</dcterms:created>
  <dcterms:modified xsi:type="dcterms:W3CDTF">2019-01-03T15:27:30Z</dcterms:modified>
</cp:coreProperties>
</file>