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DBE8F1-9413-47B4-8BAD-7896CBA3C4A9}" type="doc">
      <dgm:prSet loTypeId="urn:microsoft.com/office/officeart/2005/8/layout/vList2" loCatId="list" qsTypeId="urn:microsoft.com/office/officeart/2005/8/quickstyle/3d4" qsCatId="3D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CAC120A0-A2D7-4EB5-A723-8E018EB4702B}" type="pres">
      <dgm:prSet presAssocID="{C9DBE8F1-9413-47B4-8BAD-7896CBA3C4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62FEC8F-847C-4044-A1E5-24B43783ADBE}" type="presOf" srcId="{C9DBE8F1-9413-47B4-8BAD-7896CBA3C4A9}" destId="{CAC120A0-A2D7-4EB5-A723-8E018EB470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free-wallpapers.su/data/media/1266/big/spt12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685800" y="2357430"/>
          <a:ext cx="5100646" cy="1243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142876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Инструктор по физической культуре Чугунова Е. А., </a:t>
            </a:r>
          </a:p>
          <a:p>
            <a:pPr algn="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 «Детский сад № 207»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3" y="1643051"/>
            <a:ext cx="46434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Лучшие игроки по футболу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4143380"/>
            <a:ext cx="6829444" cy="19827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Диего Марадона</a:t>
            </a: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Аргентинский футболист.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Провёл 91 матч и забил 34 гола в составе сборной Аргентины. Чемпион мира 1986 года.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Диего Марадон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28605"/>
            <a:ext cx="5286412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6329378" cy="150019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Пеле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Бразильский футболист,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Играл за клубы «Сантос» и «Нью-Йорк Космос». Провёл 92 матча и забил 77 голов в составе сборной Бразилии. </a:t>
            </a:r>
            <a:endParaRPr lang="ru-RU" sz="3100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Пеле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496"/>
            <a:ext cx="4429156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6029340" cy="14287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Защитник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142984"/>
            <a:ext cx="5715040" cy="264320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основная цель — не давать нападающим противника возможности забить гол. Различают центральных, свободных и крайних защитников.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image.tsn.ua/media/images2/608xX/Apr2009/4e2589051b_126043.jpg"/>
          <p:cNvPicPr/>
          <p:nvPr/>
        </p:nvPicPr>
        <p:blipFill>
          <a:blip r:embed="rId4" cstate="print"/>
          <a:srcRect l="8475" r="8474"/>
          <a:stretch>
            <a:fillRect/>
          </a:stretch>
        </p:blipFill>
        <p:spPr bwMode="auto">
          <a:xfrm>
            <a:off x="5500694" y="2928934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u.uefa.com/MultimediaFiles/Photo/competitions/Comp_Matches/01/81/77/24/1817724_w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3714752"/>
            <a:ext cx="3714776" cy="288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6529406" cy="228601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Лучшие защитники в истории футбола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5929354" cy="2214578"/>
          </a:xfrm>
        </p:spPr>
        <p:txBody>
          <a:bodyPr>
            <a:normAutofit fontScale="40000" lnSpcReduction="20000"/>
          </a:bodyPr>
          <a:lstStyle/>
          <a:p>
            <a:endParaRPr lang="ru-RU" sz="3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8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Зинедин</a:t>
            </a:r>
            <a:r>
              <a:rPr lang="ru-RU" sz="8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8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Зидан</a:t>
            </a:r>
            <a:r>
              <a:rPr lang="ru-RU" sz="8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Позиция: полузащитник, французский футболист, ныне главный тренер испанского клуба Реал Мадрид.</a:t>
            </a:r>
          </a:p>
          <a:p>
            <a:pPr algn="l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upload.wikimedia.org/wikipedia/commons/thumb/1/19/Zinedine_zidane_wcf_2006-edit.jpg/180px-Zinedine_zidane_wcf_2006-edi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643182"/>
            <a:ext cx="2428892" cy="380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инедин Зидан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000504"/>
            <a:ext cx="3786214" cy="238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Дэвид Бекхэм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Британский футболист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Позиция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полузащитник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davidbeckham.fans-online.com/photos/45280-1/Match-VS-Atalanta-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71480"/>
            <a:ext cx="468472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143248"/>
            <a:ext cx="4429156" cy="1785950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Лучший российский защитник-бомбардир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Сергей Игнашевич</a:t>
            </a:r>
          </a:p>
          <a:p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ергей Игнашевич: фот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4357717" cy="27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dn.welcome2018.com/upload/materials_images/moms/TASS_3275480_crop.jpg?148776548992580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500438"/>
            <a:ext cx="3684592" cy="31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6600844" cy="2071701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Андрей Аршавин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Российский футболист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Позиция на поле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нападающий, полузащитник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im0-tub-ru.yandex.net/i?id=1dbb0526e7209c03b39247a124452723-l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928934"/>
            <a:ext cx="495173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6672282" cy="164307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Вратарь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6915176" cy="107157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Игрок в футболе , защищающий ворота. Единственный игрок, который может касаться мяча руками.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ss.sport-express.ru/userfiles/materials/23/238496/large.jpg"/>
          <p:cNvPicPr/>
          <p:nvPr/>
        </p:nvPicPr>
        <p:blipFill>
          <a:blip r:embed="rId4" cstate="print"/>
          <a:srcRect b="9259"/>
          <a:stretch>
            <a:fillRect/>
          </a:stretch>
        </p:blipFill>
        <p:spPr bwMode="auto">
          <a:xfrm>
            <a:off x="4429124" y="3357562"/>
            <a:ext cx="439897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74295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Лучшие вратари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истории футбола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4643446"/>
            <a:ext cx="6686568" cy="1482717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 Яшин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советский вратарь, выступавший за московское «Динамо» и сборную СССР.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59474f89c46188bc658b463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643050"/>
            <a:ext cx="5151431" cy="2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6243654" cy="192882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Чешский футболист, вратарь футбольного клуба «Арсенал» и сборной Чехии.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Рекордсмен сборной Чехии по количеству сыгранных матчей.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Петр Чех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The_goalkeeper_Chelsea_Petr_Cech_04881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428868"/>
            <a:ext cx="4143404" cy="259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107" descr="Петр Че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3786190"/>
            <a:ext cx="38846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28588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Загадка: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21457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Мяч по травке шустро скачет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ворот и до ворот.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Бьют ногами – он не плачет,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игру мне назовёт?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4357694"/>
            <a:ext cx="6829444" cy="1768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Дасаев Ринат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Советский футбольный вратарь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Рисунок 101" descr="Дасаев Рина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791333"/>
            <a:ext cx="5294308" cy="298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7232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вместе мы – команда!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6" name="Picture 2" descr="http://vesti.vesti.lv/images/stories/2009/12/21/orig_41957959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214422"/>
            <a:ext cx="3813844" cy="2857520"/>
          </a:xfrm>
          <a:prstGeom prst="rect">
            <a:avLst/>
          </a:prstGeom>
          <a:noFill/>
        </p:spPr>
      </p:pic>
      <p:pic>
        <p:nvPicPr>
          <p:cNvPr id="36868" name="Picture 4" descr="http://makedo.ru/wp-content/uploads/2014/06/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857364"/>
            <a:ext cx="3930093" cy="2624288"/>
          </a:xfrm>
          <a:prstGeom prst="rect">
            <a:avLst/>
          </a:prstGeom>
          <a:noFill/>
        </p:spPr>
      </p:pic>
      <p:pic>
        <p:nvPicPr>
          <p:cNvPr id="36870" name="Picture 6" descr="http://www.greatfootball.com.ua/russian_ch/img-club1d/shinnik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4071942"/>
            <a:ext cx="4071966" cy="24221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0" name="Picture 2" descr="http://images.clipartlogo.com/files/ss/original/362/36287707/cheerful-cartoon-soccer-ball.jpg"/>
          <p:cNvPicPr>
            <a:picLocks noChangeAspect="1" noChangeArrowheads="1"/>
          </p:cNvPicPr>
          <p:nvPr/>
        </p:nvPicPr>
        <p:blipFill>
          <a:blip r:embed="rId4" cstate="print"/>
          <a:srcRect l="3226" t="1389" r="5377"/>
          <a:stretch>
            <a:fillRect/>
          </a:stretch>
        </p:blipFill>
        <p:spPr bwMode="auto">
          <a:xfrm>
            <a:off x="1571604" y="1428736"/>
            <a:ext cx="607223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15716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5716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футбол!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s2.dmcdn.net/Xqrg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643182"/>
            <a:ext cx="57150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1714511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Вопрос?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20717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называют спортсмена, который играет в футбол?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http://nattik.ru/wp-content/uploads/2015/02/kartochki_profesii_futbolist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214422"/>
            <a:ext cx="4643470" cy="478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285861"/>
            <a:ext cx="5786478" cy="1500197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Нападающий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игрок, располагающийся ближе всех к воротам соперника. Его цель – забивание голов.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assets.change.org/photos/8/ci/dj/TJCIdJSMDFjFaDK-1600x900-noPad.jpg?14665106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3000372"/>
            <a:ext cx="60007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6100778" cy="19288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Лучшие нападающие в истории футбола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</a:t>
            </a:r>
            <a:endParaRPr lang="ru-RU" dirty="0"/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.ytimg.com/vi/OiRymWHbbi8/maxresdefaul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5" y="2285992"/>
            <a:ext cx="3857652" cy="299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4876" y="3857628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Роналдо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бразильский футболист, выступал на позиции нападающего.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6600844" cy="1785949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Лионель Месси (Аргентина, Барселона)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Четырехкратный обладатель золотого мяча, абсолютно лучший игрок планеты по мнению многих специалистов.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creativefootball.ru/wp-content/uploads/2017/05/1420531440_lionel_mess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928934"/>
            <a:ext cx="457203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8.depositphotos.com/1522993/1043/v/950/depositphotos_10433094-stock-illustration-empty-background-with-football-th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6329378" cy="164307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Криштиану Роналду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Португальский футболист, выступающий за испанский клуб «Реал Мадрид» и сборную Португалии, в составе которой стал чемпионом Европы 2016 года. Являлся самым дорогим футболистом в истории футбола до 2013 года.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ics.galagif.com/ad7d9ae01454eb3c4a9ce98b5246fd68/Golden+Eagle+Inter-Class+Football+Tournament.jpg"/>
          <p:cNvPicPr/>
          <p:nvPr/>
        </p:nvPicPr>
        <p:blipFill>
          <a:blip r:embed="rId3" cstate="print"/>
          <a:srcRect l="23332" t="15150" r="13334" b="5851"/>
          <a:stretch>
            <a:fillRect/>
          </a:stretch>
        </p:blipFill>
        <p:spPr bwMode="auto">
          <a:xfrm>
            <a:off x="214282" y="4714884"/>
            <a:ext cx="150019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Криштиану Роналду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2908" y="3071810"/>
            <a:ext cx="490804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7088547</TotalTime>
  <Words>220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Загадка:</vt:lpstr>
      <vt:lpstr>Это футбол!</vt:lpstr>
      <vt:lpstr>Вопрос?</vt:lpstr>
      <vt:lpstr>Слайд 5</vt:lpstr>
      <vt:lpstr>Нападающий  — игрок, располагающийся ближе всех к воротам соперника. Его цель – забивание голов. </vt:lpstr>
      <vt:lpstr>Лучшие нападающие в истории футбола</vt:lpstr>
      <vt:lpstr>Лионель Месси (Аргентина, Барселона)   Четырехкратный обладатель золотого мяча, абсолютно лучший игрок планеты по мнению многих специалистов. </vt:lpstr>
      <vt:lpstr>  Криштиану Роналду Португальский футболист, выступающий за испанский клуб «Реал Мадрид» и сборную Португалии, в составе которой стал чемпионом Европы 2016 года. Являлся самым дорогим футболистом в истории футбола до 2013 года.  </vt:lpstr>
      <vt:lpstr>Слайд 10</vt:lpstr>
      <vt:lpstr>Пеле  Бразильский футболист, Играл за клубы «Сантос» и «Нью-Йорк Космос». Провёл 92 матча и забил 77 голов в составе сборной Бразилии. </vt:lpstr>
      <vt:lpstr>Защитник </vt:lpstr>
      <vt:lpstr>Лучшие защитники в истории футбола</vt:lpstr>
      <vt:lpstr>Слайд 14</vt:lpstr>
      <vt:lpstr>Слайд 15</vt:lpstr>
      <vt:lpstr>Андрей Аршавин Российский футболист  Позиция на поле: нападающий, полузащитник </vt:lpstr>
      <vt:lpstr>Вратарь</vt:lpstr>
      <vt:lpstr>Лучшие вратари в истории футбола</vt:lpstr>
      <vt:lpstr>Чешский футболист, вратарь футбольного клуба «Арсенал» и сборной Чехии. Рекордсмен сборной Чехии по количеству сыгранных матчей.  Петр Чех  </vt:lpstr>
      <vt:lpstr>Слайд 20</vt:lpstr>
      <vt:lpstr>А вместе мы – команда!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Лучшие игроки по футболу</dc:title>
  <cp:lastModifiedBy>user</cp:lastModifiedBy>
  <cp:revision>34</cp:revision>
  <dcterms:modified xsi:type="dcterms:W3CDTF">2019-01-03T11:40:35Z</dcterms:modified>
</cp:coreProperties>
</file>