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4" d="100"/>
          <a:sy n="64" d="100"/>
        </p:scale>
        <p:origin x="98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024744" y="130628"/>
            <a:ext cx="12053163" cy="6525005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           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«Чернышихинская ОШ им. Героя Советского Союза Чернова И.Н.»ДО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районный научно – исследовательский конкурс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шаги в науку»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«Волшебные превращения лука».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 Покутнева Настя, 6 лет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Смирнова Надя, 6 лет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Научный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Ермакова Н.Г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 smtClean="0"/>
              <a:t>                    с</a:t>
            </a:r>
            <a:r>
              <a:rPr lang="ru-RU" dirty="0"/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Чернышиха</a:t>
            </a:r>
            <a:r>
              <a:rPr lang="ru-RU" dirty="0"/>
              <a:t>, 2017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67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ello_html_6362fa05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36" y="1804725"/>
            <a:ext cx="5090523" cy="4805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ello_html_m70ec0c5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909" y="1804725"/>
            <a:ext cx="5252234" cy="4805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181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Прорастание в светлом и темном помещении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F:\лук\P104065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88" y="1522580"/>
            <a:ext cx="4835237" cy="4290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F:\лук\P104065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571" y="1522580"/>
            <a:ext cx="5068343" cy="4290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98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Дружное прорастание перьев и корней на третий день эксперимента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F:\лук\P1040666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2160588"/>
            <a:ext cx="4669971" cy="3881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F:\лук\P104066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671" y="2160587"/>
            <a:ext cx="5045529" cy="3881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23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17.03.2017 Подведение итогов эксперимента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F:\лук\P104067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986" y="2160588"/>
            <a:ext cx="7450111" cy="43751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29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Фотографии на память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F:\лук\P104067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69" y="2208083"/>
            <a:ext cx="4685815" cy="4402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F:\лук\P104067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242" y="2208082"/>
            <a:ext cx="4572001" cy="44025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974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107</TotalTime>
  <Words>36</Words>
  <Application>Microsoft Office PowerPoint</Application>
  <PresentationFormat>Широкоэкранный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Times New Roman</vt:lpstr>
      <vt:lpstr>Trebuchet MS</vt:lpstr>
      <vt:lpstr>Wingdings 3</vt:lpstr>
      <vt:lpstr>Аспект</vt:lpstr>
      <vt:lpstr>             </vt:lpstr>
      <vt:lpstr>Презентация PowerPoint</vt:lpstr>
      <vt:lpstr>Прорастание в светлом и темном помещении</vt:lpstr>
      <vt:lpstr>Дружное прорастание перьев и корней на третий день эксперимента</vt:lpstr>
      <vt:lpstr>17.03.2017 Подведение итогов эксперимента</vt:lpstr>
      <vt:lpstr>Фотографии на память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           </dc:title>
  <dc:creator>Z</dc:creator>
  <cp:lastModifiedBy>Z</cp:lastModifiedBy>
  <cp:revision>10</cp:revision>
  <dcterms:created xsi:type="dcterms:W3CDTF">2017-10-26T09:38:49Z</dcterms:created>
  <dcterms:modified xsi:type="dcterms:W3CDTF">2017-11-22T11:05:58Z</dcterms:modified>
</cp:coreProperties>
</file>