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72" r:id="rId4"/>
    <p:sldId id="270" r:id="rId5"/>
    <p:sldId id="260" r:id="rId6"/>
    <p:sldId id="273" r:id="rId7"/>
    <p:sldId id="274" r:id="rId8"/>
    <p:sldId id="275" r:id="rId9"/>
    <p:sldId id="261" r:id="rId10"/>
    <p:sldId id="278" r:id="rId11"/>
    <p:sldId id="263" r:id="rId12"/>
    <p:sldId id="265" r:id="rId13"/>
    <p:sldId id="267" r:id="rId14"/>
    <p:sldId id="281" r:id="rId15"/>
    <p:sldId id="280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ok.ru/dk?cmd=logExternal&amp;st.cmd=logExternal&amp;st.link=http://biblium9.narod.ru/Mihalkov.htm&amp;st.name=externalLinkRedirect&amp;st.tid=66702910693394" TargetMode="External"/><Relationship Id="rId3" Type="http://schemas.openxmlformats.org/officeDocument/2006/relationships/hyperlink" Target="http://chtoby-pomnili.com/page.php?id=720" TargetMode="External"/><Relationship Id="rId7" Type="http://schemas.openxmlformats.org/officeDocument/2006/relationships/hyperlink" Target="http://www.stihi-rus.ru/1/Mihalkov/" TargetMode="External"/><Relationship Id="rId2" Type="http://schemas.openxmlformats.org/officeDocument/2006/relationships/hyperlink" Target="www.peoples.ru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uznayvse.ru/znamenitosti/biografiya-sergey-michalkov.html" TargetMode="External"/><Relationship Id="rId5" Type="http://schemas.openxmlformats.org/officeDocument/2006/relationships/hyperlink" Target="http://all-biography.ru/alpha/m/mixalkov-sergej-mihalkov-sergey" TargetMode="External"/><Relationship Id="rId4" Type="http://schemas.openxmlformats.org/officeDocument/2006/relationships/hyperlink" Target="https://ok.ru/dk?cmd=logExternal&amp;st.cmd=logExternal&amp;st.link=http://rupoem.ru/mixalkov/all.aspx&amp;st.name=externalLinkRedirect&amp;st.tid=6670291069339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57200"/>
            <a:ext cx="7888224" cy="6858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Межмуниципальный конкурс, посвящённый  105-й годовщине со дня рождения  С.В.Михалкова.</a:t>
            </a:r>
            <a:endParaRPr lang="ru-RU" sz="2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9400" y="5334000"/>
            <a:ext cx="5562600" cy="838200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МБОУ-СОШ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с.Мечётное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Советского района Учитель начальных классов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Баринова Т.Н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1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295400"/>
            <a:ext cx="53340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ьн_Баринова\Desktop\Новая папка\гим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1066800"/>
            <a:ext cx="8128000" cy="5410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38200" y="228601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текста двух гимнов Советского Союза и гимна Российской Федерации.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Литературная  викторина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38"/>
            <a:ext cx="4186238" cy="50720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Когда и где родился С.В. Михалков?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жанры использовал в литературном творчестве С.В. Михалков?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Сколько лет со дня рождения он отметит в марте 2018 года?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1214438"/>
            <a:ext cx="4143375" cy="50720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С. В. Михалков родился 13 марта 1913 года в Москве.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Стихи, рассказы, сказки, басни,  пьесы, переводы, статьи, сценарии.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105 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Литературная  викторина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143000"/>
            <a:ext cx="4857750" cy="5214938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каком стихотворении ребята затеяли спор о профессиях мам?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называется  стихотворение, в котором мальчик боролся со страхом?             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Сколько было котят у ребят?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какую удивительную страну захотел вернуться поэт?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кого пропал щенок 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Какая фамилия была у Дяди Стёпы?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искала старушка?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143000"/>
            <a:ext cx="3352800" cy="51435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«А что у вас?»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«Сила воли»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«5 котят»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«Страна Детства".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«У девочки»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Степанов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очки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Доскажи словечко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428750"/>
            <a:ext cx="4071938" cy="51435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приехали на речку Воскресенье провести,            А свободного местечка     Возле речки  ............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одном переулке стояли дома.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одном из домов жил Упрямый..............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 приятелем вдвоём  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Замечательно живём.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такие с ним друзья- 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Куда он,...................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только трус боится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укол идти к врачу.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 я при виде шприца,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Улыбаюсь и  ………….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5" y="1428750"/>
            <a:ext cx="4038600" cy="4857750"/>
          </a:xfrm>
        </p:spPr>
        <p:txBody>
          <a:bodyPr rtlCol="0">
            <a:normAutofit fontScale="92500" lnSpcReduction="10000"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стряслось у тёти Вали?   </a:t>
            </a:r>
          </a:p>
          <a:p>
            <a:pPr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У неё очки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…………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на лавочке сидел,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Кто на улицу глядел.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Толя пел, Борис  молчал,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Николай ногой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………..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Нос распух, не видно глаза       Перекошена щека                           И впиваясь, как игла   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хвосте жужжит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……      </a:t>
            </a:r>
          </a:p>
          <a:p>
            <a:pPr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Вот у  Коли, например         Мама – милиционер                    А у Толи и у Веры                     Обе – мамы   …….</a:t>
            </a: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2209800" y="2209800"/>
            <a:ext cx="13715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Не найти!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2000250" y="3071813"/>
            <a:ext cx="114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cs typeface="Arial" charset="0"/>
              </a:rPr>
              <a:t>Фома</a:t>
            </a: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1981201" y="4191000"/>
            <a:ext cx="11429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Туда и 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320" name="TextBox 10"/>
          <p:cNvSpPr txBox="1">
            <a:spLocks noChangeArrowheads="1"/>
          </p:cNvSpPr>
          <p:nvPr/>
        </p:nvSpPr>
        <p:spPr bwMode="auto">
          <a:xfrm>
            <a:off x="2286000" y="5429250"/>
            <a:ext cx="1214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шучу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6629401" y="1643063"/>
            <a:ext cx="1219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пропали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322" name="TextBox 12"/>
          <p:cNvSpPr txBox="1">
            <a:spLocks noChangeArrowheads="1"/>
          </p:cNvSpPr>
          <p:nvPr/>
        </p:nvSpPr>
        <p:spPr bwMode="auto">
          <a:xfrm>
            <a:off x="7010400" y="2971800"/>
            <a:ext cx="1133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качал</a:t>
            </a:r>
          </a:p>
        </p:txBody>
      </p:sp>
      <p:sp>
        <p:nvSpPr>
          <p:cNvPr id="13323" name="TextBox 13"/>
          <p:cNvSpPr txBox="1">
            <a:spLocks noChangeArrowheads="1"/>
          </p:cNvSpPr>
          <p:nvPr/>
        </p:nvSpPr>
        <p:spPr bwMode="auto">
          <a:xfrm>
            <a:off x="7239000" y="4038600"/>
            <a:ext cx="1066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пчела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51816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инженеры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/>
      <p:bldP spid="13320" grpId="0"/>
      <p:bldP spid="13321" grpId="0"/>
      <p:bldP spid="13322" grpId="0"/>
      <p:bldP spid="13323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5800" y="457200"/>
          <a:ext cx="7696200" cy="5638800"/>
        </p:xfrm>
        <a:graphic>
          <a:graphicData uri="http://schemas.openxmlformats.org/presentationml/2006/ole">
            <p:oleObj spid="_x0000_s2050" name="Документ" r:id="rId3" imgW="6323152" imgH="457108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762000" y="457200"/>
          <a:ext cx="7543800" cy="5715000"/>
        </p:xfrm>
        <a:graphic>
          <a:graphicData uri="http://schemas.openxmlformats.org/presentationml/2006/ole">
            <p:oleObj spid="_x0000_s1026" name="Документ" r:id="rId3" imgW="6323152" imgH="453148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Школьн_Баринова\Desktop\Михалков\значение творчест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4800600" cy="5105400"/>
          </a:xfrm>
          <a:prstGeom prst="rect">
            <a:avLst/>
          </a:prstGeom>
          <a:noFill/>
        </p:spPr>
      </p:pic>
      <p:pic>
        <p:nvPicPr>
          <p:cNvPr id="1026" name="Picture 2" descr="C:\Users\Школьн_Баринова\Desktop\Новая папка\Anons-vistavki-dyadya-stepa-mihalkov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371600"/>
            <a:ext cx="3886200" cy="5105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71600" y="0"/>
            <a:ext cx="4648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b="1" dirty="0" smtClean="0"/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Пером – оружием своим,                                                               Что я в руках держу, -          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Всем честным людям трудовым 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Я, как солдат, служу. </a:t>
            </a:r>
          </a:p>
          <a:p>
            <a:pPr algn="ctr" eaLnBrk="1" hangingPunct="1">
              <a:buFont typeface="Arial" charset="0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С.В. Михалков     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42"/>
          <p:cNvSpPr txBox="1">
            <a:spLocks noGrp="1"/>
          </p:cNvSpPr>
          <p:nvPr>
            <p:ph type="title"/>
          </p:nvPr>
        </p:nvSpPr>
        <p:spPr>
          <a:xfrm>
            <a:off x="457200" y="1295400"/>
            <a:ext cx="8229600" cy="327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b="1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>
              <a:spcBef>
                <a:spcPts val="0"/>
              </a:spcBef>
            </a:pPr>
            <a:r>
              <a:rPr lang="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2"/>
              </a:rPr>
              <a:t>1. www.peoples.ru</a:t>
            </a:r>
            <a:endParaRPr lang="ru" sz="2000" b="1" u="sng" dirty="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  <a:hlinkClick r:id="rId2"/>
            </a:endParaRPr>
          </a:p>
          <a:p>
            <a:pPr lvl="0" algn="l">
              <a:spcBef>
                <a:spcPts val="0"/>
              </a:spcBef>
            </a:pPr>
            <a:r>
              <a:rPr lang="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2. </a:t>
            </a:r>
            <a:r>
              <a:rPr lang="ru-RU" sz="2000" b="1" dirty="0" smtClean="0">
                <a:solidFill>
                  <a:srgbClr val="0070C0"/>
                </a:solidFill>
                <a:hlinkClick r:id="rId4"/>
              </a:rPr>
              <a:t>http://rupoem.ru/mixalkov/all.aspx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endParaRPr lang="ru" sz="2000" b="1" u="sng" dirty="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  <a:hlinkClick r:id="rId3"/>
            </a:endParaRPr>
          </a:p>
          <a:p>
            <a:pPr algn="l">
              <a:spcBef>
                <a:spcPts val="0"/>
              </a:spcBef>
            </a:pPr>
            <a:r>
              <a:rPr lang="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3.http</a:t>
            </a:r>
            <a:r>
              <a:rPr lang="ru" sz="2000" b="1" u="sng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://</a:t>
            </a:r>
            <a:r>
              <a:rPr lang="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all-biography.ru/alpha/m/mixalkov-sergej-mihalkov-sergey</a:t>
            </a:r>
            <a:br>
              <a:rPr lang="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</a:br>
            <a:r>
              <a:rPr lang="ru-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</a:t>
            </a:r>
            <a:r>
              <a:rPr lang="ru-RU" sz="2000" b="1" u="sng" dirty="0" smtClean="0">
                <a:solidFill>
                  <a:srgbClr val="0070C0"/>
                </a:solidFill>
                <a:hlinkClick r:id="rId6"/>
              </a:rPr>
              <a:t> https://uznayvse.ru/znamenitosti/biografiya-sergey-michalkov.html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" sz="2000" b="1" u="sng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</a:t>
            </a:r>
            <a:r>
              <a:rPr lang="ru-RU" sz="2000" b="1" dirty="0" smtClean="0">
                <a:solidFill>
                  <a:srgbClr val="0070C0"/>
                </a:solidFill>
                <a:hlinkClick r:id="rId7"/>
              </a:rPr>
              <a:t>http://www.stihi-rus.ru/1/Mihalkov/</a:t>
            </a:r>
            <a:r>
              <a:rPr lang="ru-RU" sz="2000" b="1" dirty="0" smtClean="0">
                <a:solidFill>
                  <a:srgbClr val="0070C0"/>
                </a:solidFill>
              </a:rPr>
              <a:t/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6.</a:t>
            </a:r>
            <a:r>
              <a:rPr lang="ru-RU" sz="2000" b="1" dirty="0" smtClean="0">
                <a:solidFill>
                  <a:srgbClr val="0070C0"/>
                </a:solidFill>
                <a:hlinkClick r:id="rId8"/>
              </a:rPr>
              <a:t>http://biblium9.narod.ru/</a:t>
            </a:r>
            <a:r>
              <a:rPr lang="ru-RU" sz="2000" b="1" dirty="0" err="1" smtClean="0">
                <a:solidFill>
                  <a:srgbClr val="0070C0"/>
                </a:solidFill>
                <a:hlinkClick r:id="rId8"/>
              </a:rPr>
              <a:t>Mihalkov.htm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7.Детская литература под редакцией Е.Е.Зубаревой М.,1985г</a:t>
            </a:r>
            <a:br>
              <a:rPr lang="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 sz="2000" b="1" u="sng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8.Русские писатели и поэты. М., 2000г</a:t>
            </a:r>
            <a:endParaRPr lang="ru" sz="2000" b="1" dirty="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  <a:hlinkClick r:id="rId5"/>
            </a:endParaRPr>
          </a:p>
          <a:p>
            <a:pPr lvl="0" rtl="0">
              <a:spcBef>
                <a:spcPts val="0"/>
              </a:spcBef>
              <a:buNone/>
            </a:pPr>
            <a:endParaRPr sz="2400" b="1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" y="4572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Ссылки на источники информации</a:t>
            </a:r>
            <a:endParaRPr lang="ru-RU" sz="2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8424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Сведения</a:t>
            </a:r>
            <a:r>
              <a:rPr lang="ru-RU" sz="32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 жизни С.В. Михалкова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1052513"/>
            <a:ext cx="85883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Сергей Владимирович Михалков родился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марта 1913 года в Москве. Назвали его в честь прадеда.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С.В.Михалков вспоминает: «Детство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моё прошло в подмосковном посёлке Жаворонки». 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04800" y="1905000"/>
            <a:ext cx="49879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Стихи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С.В.Михалков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начал писать рано, в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лет.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Красиво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их переписывал в общую тетрадь и прятал в заветную шкатулку вместе с перочинным ножом и рогаткой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04800" y="2971800"/>
            <a:ext cx="4914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Коротая  вечера,  Сергей Владимирович выпускал домашний  журнал.</a:t>
            </a:r>
          </a:p>
        </p:txBody>
      </p:sp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533400" y="3810000"/>
            <a:ext cx="490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04801" y="3581401"/>
            <a:ext cx="464820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Впервые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стихотворение «Дорога» была опубликована,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 автору  исполнилось  15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лет.  В 1930 году стихи С.Михалкова публиковались в печати, передавались по радио. Обучаясь в Литературном институте, он издаёт свою первую книгу стихов.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ru-RU" dirty="0"/>
          </a:p>
        </p:txBody>
      </p:sp>
      <p:pic>
        <p:nvPicPr>
          <p:cNvPr id="7176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2420938"/>
            <a:ext cx="3506788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15962"/>
          </a:xfrm>
        </p:spPr>
        <p:txBody>
          <a:bodyPr>
            <a:noAutofit/>
          </a:bodyPr>
          <a:lstStyle/>
          <a:p>
            <a:pPr eaLnBrk="1" hangingPunct="1"/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Литературная деятельность                                              С. В. Михалкова</a:t>
            </a:r>
          </a:p>
        </p:txBody>
      </p:sp>
      <p:pic>
        <p:nvPicPr>
          <p:cNvPr id="7171" name="Содержимое 4" descr="untitled.bmp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571625"/>
            <a:ext cx="3881438" cy="3357563"/>
          </a:xfrm>
        </p:spPr>
      </p:pic>
      <p:sp>
        <p:nvSpPr>
          <p:cNvPr id="7172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357688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</a:t>
            </a:r>
          </a:p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Писатель</a:t>
            </a:r>
          </a:p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Баснописец</a:t>
            </a:r>
          </a:p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Драматург</a:t>
            </a:r>
          </a:p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Переводчик</a:t>
            </a:r>
          </a:p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Сценарист</a:t>
            </a:r>
          </a:p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Журналист</a:t>
            </a:r>
          </a:p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текста 2 гимнов СССР и гимна России.</a:t>
            </a:r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214313" y="5500688"/>
            <a:ext cx="8786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Сергей Владимирович говорит: «Я стараюсь работать в разных жанрах: пишу стихи, пьесы, сценарии для взрослых и детей, песни, сатиру, статьи, заметки.… Я считаю, что работа в разных жанрах взаимно обогащает их». </a:t>
            </a:r>
          </a:p>
        </p:txBody>
      </p:sp>
      <p:pic>
        <p:nvPicPr>
          <p:cNvPr id="7174" name="Рисунок 5" descr="05812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571625"/>
            <a:ext cx="41687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1000" y="381000"/>
            <a:ext cx="4648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1935  году  опубликована  поэма  "Дядя  Степа", ставшая   любимым  произведением   для  многих поколений   детей. С тех пор С.В. Михалков – детский писатель.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5" descr="2580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609600"/>
            <a:ext cx="3429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Школьн_Баринова\Desktop\Михалков\10274757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971800"/>
            <a:ext cx="3429000" cy="3429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4724400"/>
            <a:ext cx="4876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книгу издательства АСТ вошли все четыре патриотические поэмы С.Михалкова о герое прошлого столетия – «Дядя Степа», «Дядя Степа – милиционер», «Дядя Степа и Егор» и «Дядя Степа – ветеран»....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45370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76800" y="685801"/>
            <a:ext cx="37338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годы войны  с 1941 года по  1945  год С.Михалков  служит военным корреспондентом  газеты </a:t>
            </a:r>
            <a:r>
              <a:rPr lang="ru-RU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«Во славу  Родины» и «Сталинский сокол».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</a:t>
            </a:r>
            <a:r>
              <a:rPr lang="ru-RU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награждён 2 боевыми орденами и 6 медалями. Страна, отчаянно сражающаяся за свою свободу, вдохновила Сергея на написание сценариев для двух фильмов: «Бой под Соколом» и «Фронтовые подруги». За создание сценария «Фронтовых подруг» поэт был впоследствии награжден Государственной премией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57200" y="4191000"/>
            <a:ext cx="4114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произведении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«Быль»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затронута тема Великой Отечественной войны, где описывается дух патриотизма и противостояния немецким захватчикам.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19800" y="304800"/>
            <a:ext cx="28194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войны С.В. Михалков открыл в себе талант баснописца,    создав около 200 произведений этого жанра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создаёт пьесы для детских театров, сценарии для мультфильмов.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09600" y="4648200"/>
            <a:ext cx="7772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Басня – дело особо ответственное.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Басни С.Михалкова интересны и популярны. Его зверей приводят в пример «как не надо». Басни высмеивают, разоблачают, предостерегают и учат. Под шкурою зайцев и львов, лисиц и ворон, мартышек, котов и собак басня выставляет напоказ людские недостатки.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Школьн_Баринова\Desktop\Михалков\басн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54102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ьн_Баринова\Desktop\Михалков\все рассказ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05000"/>
            <a:ext cx="8305800" cy="43434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28600" y="228600"/>
            <a:ext cx="8534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С.В. Михалков  относился к детям серьёзно, как к взрослым людям. Стихи, написанные поэтом, были посвящены очень взрослым темам: любви и дружбе, щедрости и скупости, лени и трудолюбию.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 находил нужные слова, чтобы поговорить с ребёнком о жизни на понятном языке.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Школьн_Баринова\Desktop\Михалков\пьес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64931">
            <a:off x="6586174" y="218719"/>
            <a:ext cx="2286000" cy="2718940"/>
          </a:xfrm>
          <a:prstGeom prst="rect">
            <a:avLst/>
          </a:prstGeom>
          <a:noFill/>
        </p:spPr>
      </p:pic>
      <p:pic>
        <p:nvPicPr>
          <p:cNvPr id="1028" name="Picture 4" descr="C:\Users\Школьн_Баринова\Desktop\Михалков\100сказо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0"/>
            <a:ext cx="2362200" cy="2819400"/>
          </a:xfrm>
          <a:prstGeom prst="rect">
            <a:avLst/>
          </a:prstGeom>
          <a:noFill/>
        </p:spPr>
      </p:pic>
      <p:pic>
        <p:nvPicPr>
          <p:cNvPr id="1029" name="Picture 5" descr="C:\Users\Школьн_Баринова\Desktop\Михалков\aHR0cDovL2JhYmFkdS5ydS91cGxvYWQvaWJsb2NrL2Q5ZS85NzhfNV8xN18wNzc2MzlfOS5qcG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83809">
            <a:off x="265705" y="261174"/>
            <a:ext cx="2356781" cy="2763833"/>
          </a:xfrm>
          <a:prstGeom prst="rect">
            <a:avLst/>
          </a:prstGeom>
          <a:noFill/>
        </p:spPr>
      </p:pic>
      <p:pic>
        <p:nvPicPr>
          <p:cNvPr id="1030" name="Picture 6" descr="C:\Users\Школьн_Баринова\Desktop\Михалков\mikhalkov_byli_dlja_detej_1986_stikhi_dlja_detej_khudozhnik_volskij_detskaja_kniga_sss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581400"/>
            <a:ext cx="2286000" cy="2133600"/>
          </a:xfrm>
          <a:prstGeom prst="rect">
            <a:avLst/>
          </a:prstGeom>
          <a:noFill/>
        </p:spPr>
      </p:pic>
      <p:pic>
        <p:nvPicPr>
          <p:cNvPr id="6" name="Shape 18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19800" y="3962400"/>
            <a:ext cx="2819400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743200" y="3429000"/>
            <a:ext cx="3124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" sz="20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Произведения С.В.Михалкова были настолько популярны, что к  2008г. </a:t>
            </a:r>
            <a:r>
              <a:rPr lang="ru-RU" sz="20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т</a:t>
            </a:r>
            <a:r>
              <a:rPr lang="ru" sz="20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ираж книг насчитывал около 300млн. </a:t>
            </a:r>
            <a:r>
              <a:rPr lang="ru-RU" sz="20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э</a:t>
            </a:r>
            <a:r>
              <a:rPr lang="ru" sz="2000" b="1" dirty="0" smtClean="0">
                <a:solidFill>
                  <a:srgbClr val="002060"/>
                </a:solidFill>
                <a:highlight>
                  <a:srgbClr val="FFFFFF"/>
                </a:highlight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кземпляров.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3962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Автор и организатор киножурнала</a:t>
            </a:r>
            <a:endParaRPr lang="ru-RU" b="1" i="1" u="sng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2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9150" y="381001"/>
            <a:ext cx="4041850" cy="34289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419600" y="381000"/>
            <a:ext cx="4343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Многолетний труд Сергея Владимировича Михалкова отмечен высокими правительственными наградами Советского Союза, Российской Федерации, престижными званиями, дипломами, премиями, именными медалями отечественных, зарубежных и международных организаций.</a:t>
            </a:r>
            <a:endParaRPr lang="ru" sz="2000" b="1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3505200"/>
            <a:ext cx="84582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Герой Социалистического Труда (1973)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Кавалер ордена Святого Андрея Первозванного (2008) 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Кавалер ордена «За заслуги перед Отечеством» II степени (2003) 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Кавалер ордена Почёта (1998) 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Кавалер ордена Дружбы народов (1993)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Кавалер ордена ордена Ленина (1939, 1963, 1973, 1983)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Кавалер ордена Октябрьской Революции (1971)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Кавалер ордена Красного Знамени (1945)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Кавалер ордена Отечественной войны I степени (1985)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Кавалер ордена ордена Трудового Красного Знамени (1967, 1988)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Кавалер ордена Красной Звезды (1943)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Кавалер ордена Святого Сергия Радонежского (1993)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Кавалер ордена Святого Благоверного царевича Дмитрия  (1998).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Лауреат Ленинской премии (1970)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Лауреат Государственной премии СССР (1978)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Лауреат Сталинской премии (1941, 1942, 1950)</a:t>
            </a:r>
          </a:p>
          <a:p>
            <a:pPr lvl="0" algn="ctr"/>
            <a:r>
              <a:rPr lang="ru" sz="1200" b="1" i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Лауреат Государственной премии РСФСР (1977)</a:t>
            </a:r>
            <a:endParaRPr lang="ru" sz="1200" b="1" i="1" dirty="0">
              <a:solidFill>
                <a:srgbClr val="00B0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910</Words>
  <PresentationFormat>Экран (4:3)</PresentationFormat>
  <Paragraphs>109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Документ</vt:lpstr>
      <vt:lpstr>Межмуниципальный конкурс, посвящённый  105-й годовщине со дня рождения  С.В.Михалкова.</vt:lpstr>
      <vt:lpstr>Слайд 2</vt:lpstr>
      <vt:lpstr>Литературная деятельность                                              С. В. Михалкова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Литературная  викторина</vt:lpstr>
      <vt:lpstr>Литературная  викторина</vt:lpstr>
      <vt:lpstr>Доскажи словечко</vt:lpstr>
      <vt:lpstr>Слайд 14</vt:lpstr>
      <vt:lpstr>Слайд 15</vt:lpstr>
      <vt:lpstr>Слайд 16</vt:lpstr>
      <vt:lpstr> 1. www.peoples.ru 2. http://rupoem.ru/mixalkov/all.aspx  3.http://all-biography.ru/alpha/m/mixalkov-sergej-mihalkov-sergey 4. https://uznayvse.ru/znamenitosti/biografiya-sergey-michalkov.html 5.http://www.stihi-rus.ru/1/Mihalkov/ 6.http://biblium9.narod.ru/Mihalkov.htm  7.Детская литература под редакцией Е.Е.Зубаревой М.,1985г 8.Русские писатели и поэты. М., 2000г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Межмуниципальный конкурс                         «Любимых детских книг творец»</dc:title>
  <dc:creator>Школьн_Баринова</dc:creator>
  <cp:lastModifiedBy>Школьн_Баринова</cp:lastModifiedBy>
  <cp:revision>93</cp:revision>
  <dcterms:created xsi:type="dcterms:W3CDTF">2018-01-17T16:32:34Z</dcterms:created>
  <dcterms:modified xsi:type="dcterms:W3CDTF">2019-01-03T14:23:00Z</dcterms:modified>
</cp:coreProperties>
</file>