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2" r:id="rId3"/>
    <p:sldId id="266" r:id="rId4"/>
    <p:sldId id="257" r:id="rId5"/>
    <p:sldId id="258" r:id="rId6"/>
    <p:sldId id="259" r:id="rId7"/>
    <p:sldId id="260" r:id="rId8"/>
    <p:sldId id="261" r:id="rId9"/>
    <p:sldId id="262" r:id="rId10"/>
    <p:sldId id="270" r:id="rId11"/>
    <p:sldId id="271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CC"/>
    <a:srgbClr val="FFCC00"/>
    <a:srgbClr val="D13BD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58" autoAdjust="0"/>
    <p:restoredTop sz="94638" autoAdjust="0"/>
  </p:normalViewPr>
  <p:slideViewPr>
    <p:cSldViewPr>
      <p:cViewPr varScale="1">
        <p:scale>
          <a:sx n="70" d="100"/>
          <a:sy n="70" d="100"/>
        </p:scale>
        <p:origin x="-138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28.02.2015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Relationship Id="rId9" Type="http://schemas.openxmlformats.org/officeDocument/2006/relationships/image" Target="../media/image10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image" Target="../media/image15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image" Target="../media/image23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slide0017_background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8253"/>
            <a:ext cx="9144000" cy="684974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83568" y="0"/>
            <a:ext cx="8460432" cy="313932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6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Тема проекта «Математические ребусы»</a:t>
            </a:r>
            <a:endParaRPr lang="ru-RU" sz="6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" name="Рисунок 11" descr="math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95536" y="2852936"/>
            <a:ext cx="4104456" cy="3816424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4500562" y="4286256"/>
            <a:ext cx="4972542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cs typeface="Microsoft New Tai Lue" pitchFamily="34" charset="0"/>
              </a:rPr>
              <a:t>Ученица: 2«б»класса </a:t>
            </a:r>
          </a:p>
          <a:p>
            <a:r>
              <a:rPr lang="ru-RU" sz="2000" dirty="0" smtClean="0">
                <a:cs typeface="Microsoft New Tai Lue" pitchFamily="34" charset="0"/>
              </a:rPr>
              <a:t>МБОУ Милютинской СОШ</a:t>
            </a:r>
          </a:p>
          <a:p>
            <a:r>
              <a:rPr lang="ru-RU" sz="2000" dirty="0" smtClean="0">
                <a:cs typeface="Microsoft New Tai Lue" pitchFamily="34" charset="0"/>
              </a:rPr>
              <a:t>Морозова Кристина</a:t>
            </a:r>
          </a:p>
          <a:p>
            <a:r>
              <a:rPr lang="ru-RU" sz="2000" dirty="0" smtClean="0">
                <a:cs typeface="Microsoft New Tai Lue" pitchFamily="34" charset="0"/>
              </a:rPr>
              <a:t>Учитель:</a:t>
            </a:r>
          </a:p>
          <a:p>
            <a:r>
              <a:rPr lang="ru-RU" sz="2000" dirty="0" err="1" smtClean="0">
                <a:cs typeface="Microsoft New Tai Lue" pitchFamily="34" charset="0"/>
              </a:rPr>
              <a:t>Мушиц</a:t>
            </a:r>
            <a:r>
              <a:rPr lang="ru-RU" sz="2000" dirty="0" smtClean="0">
                <a:cs typeface="Microsoft New Tai Lue" pitchFamily="34" charset="0"/>
              </a:rPr>
              <a:t> Оксана Александровна </a:t>
            </a:r>
          </a:p>
          <a:p>
            <a:endParaRPr lang="ru-RU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slide0017_background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357158" y="1643050"/>
            <a:ext cx="857256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dirty="0" smtClean="0"/>
              <a:t>С помощью моей работы можно развивать </a:t>
            </a:r>
            <a:r>
              <a:rPr lang="ru-RU" sz="4000" dirty="0" smtClean="0"/>
              <a:t>смекалку</a:t>
            </a:r>
            <a:r>
              <a:rPr lang="ru-RU" sz="4000" dirty="0" smtClean="0"/>
              <a:t>, сообразительность, быстроту реакции и интерес к математике.</a:t>
            </a:r>
            <a:endParaRPr lang="ru-RU" sz="4000" dirty="0"/>
          </a:p>
        </p:txBody>
      </p:sp>
      <p:pic>
        <p:nvPicPr>
          <p:cNvPr id="7" name="Picture 2" descr="C:\Users\Admin\Pictures\КАРТИНКИ\0_a0e81_ec2a9926_XL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6156176" y="4261836"/>
            <a:ext cx="2714644" cy="25961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1331640" y="1022343"/>
            <a:ext cx="576064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u="sng" dirty="0" smtClean="0"/>
              <a:t>Вывод:</a:t>
            </a:r>
            <a:endParaRPr lang="ru-RU" sz="4400" u="sng" dirty="0"/>
          </a:p>
        </p:txBody>
      </p:sp>
      <p:pic>
        <p:nvPicPr>
          <p:cNvPr id="10" name="Picture 4" descr="C:\Users\user-pc\Downloads\__20140207_1708834928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308304" y="0"/>
            <a:ext cx="1835696" cy="1584176"/>
          </a:xfrm>
          <a:prstGeom prst="rect">
            <a:avLst/>
          </a:prstGeom>
          <a:noFill/>
        </p:spPr>
      </p:pic>
      <p:pic>
        <p:nvPicPr>
          <p:cNvPr id="11" name="Picture 3" descr="C:\Users\user-pc\Downloads\__20140210_1339990683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0034" y="4714884"/>
            <a:ext cx="1427187" cy="1800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Picture 3" descr="C:\Users\user-pc\Downloads\_20130309_1103410921 (1)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7" name="Содержимое 3" descr="slide0017_background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99592" y="764704"/>
            <a:ext cx="7344816" cy="5256584"/>
          </a:xfrm>
          <a:prstGeom prst="rect">
            <a:avLst/>
          </a:prstGeom>
        </p:spPr>
      </p:pic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467544" y="4725144"/>
            <a:ext cx="8229600" cy="85355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1403648" y="2708920"/>
            <a:ext cx="7992887" cy="1015663"/>
          </a:xfrm>
          <a:prstGeom prst="rect">
            <a:avLst/>
          </a:prstGeom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  <p:txBody>
          <a:bodyPr wrap="square">
            <a:spAutoFit/>
          </a:bodyPr>
          <a:lstStyle/>
          <a:p>
            <a:r>
              <a:rPr lang="ru-RU" sz="6000" u="sng" dirty="0" smtClean="0">
                <a:solidFill>
                  <a:srgbClr val="CC00CC"/>
                </a:solidFill>
              </a:rPr>
              <a:t>Спасибо за внимание!</a:t>
            </a:r>
            <a:endParaRPr lang="ru-RU" sz="6000" u="sng" dirty="0">
              <a:solidFill>
                <a:srgbClr val="CC00C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slide0017_background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323528" y="692696"/>
            <a:ext cx="8280920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000" b="1" dirty="0" smtClean="0"/>
              <a:t>Цель проекта</a:t>
            </a:r>
            <a:r>
              <a:rPr lang="ru-RU" sz="6000" b="1" dirty="0" smtClean="0"/>
              <a:t>:</a:t>
            </a:r>
          </a:p>
          <a:p>
            <a:pPr algn="just"/>
            <a:r>
              <a:rPr lang="ru-RU" sz="6000" b="1" dirty="0" smtClean="0"/>
              <a:t>-Научиться составлять математические ребусы;</a:t>
            </a:r>
          </a:p>
          <a:p>
            <a:pPr algn="just"/>
            <a:r>
              <a:rPr lang="ru-RU" sz="6000" b="1" dirty="0" smtClean="0"/>
              <a:t>- Составить буклет.</a:t>
            </a:r>
            <a:endParaRPr lang="ru-RU" sz="6000" b="1" dirty="0" smtClean="0"/>
          </a:p>
        </p:txBody>
      </p:sp>
      <p:pic>
        <p:nvPicPr>
          <p:cNvPr id="7" name="Picture 2" descr="C:\Users\Admin\Pictures\КАРТИНКИ\0_a0e81_ec2a9926_XL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6429356" y="4261836"/>
            <a:ext cx="2714644" cy="25961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 </a:t>
            </a:r>
            <a:endParaRPr lang="ru-RU" dirty="0"/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539552" y="4293096"/>
            <a:ext cx="8229600" cy="5904656"/>
          </a:xfrm>
        </p:spPr>
        <p:txBody>
          <a:bodyPr>
            <a:normAutofit/>
          </a:bodyPr>
          <a:lstStyle/>
          <a:p>
            <a:r>
              <a:rPr lang="ru-RU" i="1" dirty="0" smtClean="0"/>
              <a:t>Я ДЕЛАЮ ПРЕЗЕНТАЦИЮ, ПОТОМУ ЧТО</a:t>
            </a:r>
            <a:endParaRPr lang="ru-RU" i="1" dirty="0"/>
          </a:p>
        </p:txBody>
      </p:sp>
      <p:sp>
        <p:nvSpPr>
          <p:cNvPr id="12" name="TextBox 11"/>
          <p:cNvSpPr txBox="1"/>
          <p:nvPr/>
        </p:nvSpPr>
        <p:spPr>
          <a:xfrm>
            <a:off x="1691680" y="188640"/>
            <a:ext cx="554461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dirty="0" smtClean="0"/>
              <a:t>Цель Работы:</a:t>
            </a:r>
            <a:endParaRPr lang="ru-RU" sz="5400" dirty="0"/>
          </a:p>
        </p:txBody>
      </p:sp>
      <p:pic>
        <p:nvPicPr>
          <p:cNvPr id="6" name="Содержимое 3" descr="slide0017_background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971600" y="188640"/>
            <a:ext cx="7776864" cy="1200329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endParaRPr lang="ru-RU" sz="7200" dirty="0"/>
          </a:p>
        </p:txBody>
      </p:sp>
      <p:pic>
        <p:nvPicPr>
          <p:cNvPr id="10" name="Рисунок 9" descr="i (8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5877272"/>
            <a:ext cx="971600" cy="980728"/>
          </a:xfrm>
          <a:prstGeom prst="rect">
            <a:avLst/>
          </a:prstGeom>
        </p:spPr>
      </p:pic>
      <p:pic>
        <p:nvPicPr>
          <p:cNvPr id="11" name="Рисунок 10" descr="i (9)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051720" y="5589240"/>
            <a:ext cx="1152128" cy="1268760"/>
          </a:xfrm>
          <a:prstGeom prst="rect">
            <a:avLst/>
          </a:prstGeom>
        </p:spPr>
      </p:pic>
      <p:pic>
        <p:nvPicPr>
          <p:cNvPr id="13" name="Рисунок 12" descr="i (10)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499992" y="5301208"/>
            <a:ext cx="1440160" cy="1556792"/>
          </a:xfrm>
          <a:prstGeom prst="rect">
            <a:avLst/>
          </a:prstGeom>
        </p:spPr>
      </p:pic>
      <p:pic>
        <p:nvPicPr>
          <p:cNvPr id="14" name="Рисунок 13" descr="i (11)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203848" y="5445224"/>
            <a:ext cx="1296144" cy="1412776"/>
          </a:xfrm>
          <a:prstGeom prst="rect">
            <a:avLst/>
          </a:prstGeom>
        </p:spPr>
      </p:pic>
      <p:pic>
        <p:nvPicPr>
          <p:cNvPr id="15" name="Рисунок 14" descr="i (12)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7308304" y="4869160"/>
            <a:ext cx="1835696" cy="1988840"/>
          </a:xfrm>
          <a:prstGeom prst="rect">
            <a:avLst/>
          </a:prstGeom>
        </p:spPr>
      </p:pic>
      <p:pic>
        <p:nvPicPr>
          <p:cNvPr id="16" name="Рисунок 15" descr="i (13)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5940152" y="5085184"/>
            <a:ext cx="1440159" cy="1772816"/>
          </a:xfrm>
          <a:prstGeom prst="rect">
            <a:avLst/>
          </a:prstGeom>
        </p:spPr>
      </p:pic>
      <p:pic>
        <p:nvPicPr>
          <p:cNvPr id="17" name="Рисунок 16" descr="i (14)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971601" y="5733256"/>
            <a:ext cx="1080120" cy="1124744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485800" y="908720"/>
            <a:ext cx="8262664" cy="67403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/>
              <a:t>Д</a:t>
            </a:r>
            <a:r>
              <a:rPr lang="ru-RU" sz="3600" b="1" dirty="0" smtClean="0"/>
              <a:t>ля развития мышления человеку необходимо разгадывать головоломки. Мне </a:t>
            </a:r>
            <a:r>
              <a:rPr lang="ru-RU" sz="3600" b="1" dirty="0"/>
              <a:t>нравится решать задачи, разгадывать загадки, решать ребусы и головоломки и я люблю математику.</a:t>
            </a:r>
          </a:p>
          <a:p>
            <a:pPr algn="ctr"/>
            <a:r>
              <a:rPr lang="ru-RU" sz="3600" b="1" dirty="0"/>
              <a:t>В своей работе я рассмотрела </a:t>
            </a:r>
            <a:r>
              <a:rPr lang="ru-RU" sz="3600" b="1" dirty="0" smtClean="0"/>
              <a:t>ребусы </a:t>
            </a:r>
            <a:r>
              <a:rPr lang="ru-RU" sz="3600" b="1" dirty="0"/>
              <a:t>в которых встречаются математические понятия. </a:t>
            </a:r>
            <a:endParaRPr lang="ru-RU" sz="3600" b="1" dirty="0"/>
          </a:p>
          <a:p>
            <a:pPr algn="ctr"/>
            <a:endParaRPr lang="ru-RU" b="1" u="sng" dirty="0"/>
          </a:p>
          <a:p>
            <a:pPr algn="ctr"/>
            <a:endParaRPr lang="ru-RU" b="1" u="sng" dirty="0"/>
          </a:p>
          <a:p>
            <a:pPr algn="ctr"/>
            <a:endParaRPr lang="ru-RU" b="1" u="sng" dirty="0"/>
          </a:p>
          <a:p>
            <a:pPr algn="ctr"/>
            <a:endParaRPr lang="ru-RU" b="1" u="sng" dirty="0"/>
          </a:p>
          <a:p>
            <a:pPr algn="ctr"/>
            <a:endParaRPr lang="ru-RU" b="1" u="sng" dirty="0"/>
          </a:p>
          <a:p>
            <a:pPr algn="ctr"/>
            <a:endParaRPr lang="ru-RU" b="1" u="sng" dirty="0"/>
          </a:p>
          <a:p>
            <a:pPr algn="ctr"/>
            <a:endParaRPr lang="ru-RU" b="1" u="sng" dirty="0"/>
          </a:p>
          <a:p>
            <a:pPr algn="ctr"/>
            <a:endParaRPr lang="ru-RU" b="1" u="sng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" name="Содержимое 5" descr="1_html_m23f82256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667125" y="3425031"/>
            <a:ext cx="1809750" cy="876300"/>
          </a:xfrm>
        </p:spPr>
      </p:pic>
      <p:pic>
        <p:nvPicPr>
          <p:cNvPr id="4" name="Рисунок 3" descr="slide0017_background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4974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483768" y="476672"/>
            <a:ext cx="3888432" cy="1015663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6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РЕБУСЫ:</a:t>
            </a:r>
            <a:endParaRPr lang="ru-RU" sz="6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67544" y="5085184"/>
            <a:ext cx="27363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u="sng" dirty="0" smtClean="0">
                <a:latin typeface="Times New Roman" pitchFamily="18" charset="0"/>
                <a:cs typeface="Times New Roman" pitchFamily="18" charset="0"/>
              </a:rPr>
              <a:t>Ответ:</a:t>
            </a:r>
            <a:endParaRPr lang="ru-RU" sz="2800" u="sng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355976" y="4221088"/>
            <a:ext cx="25922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10" name="Овальная выноска 9"/>
          <p:cNvSpPr/>
          <p:nvPr/>
        </p:nvSpPr>
        <p:spPr>
          <a:xfrm>
            <a:off x="1547664" y="3933056"/>
            <a:ext cx="2016224" cy="1296144"/>
          </a:xfrm>
          <a:prstGeom prst="wedgeEllipseCallou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1763688" y="4221088"/>
            <a:ext cx="1800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Пример 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5" name="Picture 3" descr="Ребусы по математике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76056" y="1768689"/>
            <a:ext cx="3744172" cy="1656184"/>
          </a:xfrm>
          <a:prstGeom prst="rect">
            <a:avLst/>
          </a:prstGeom>
          <a:noFill/>
        </p:spPr>
      </p:pic>
      <p:sp>
        <p:nvSpPr>
          <p:cNvPr id="14" name="Прямоугольник 13"/>
          <p:cNvSpPr/>
          <p:nvPr/>
        </p:nvSpPr>
        <p:spPr>
          <a:xfrm>
            <a:off x="5076056" y="5013176"/>
            <a:ext cx="118442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u="sng" dirty="0" smtClean="0">
                <a:latin typeface="Times New Roman" pitchFamily="18" charset="0"/>
                <a:cs typeface="Times New Roman" pitchFamily="18" charset="0"/>
              </a:rPr>
              <a:t>Ответ:</a:t>
            </a:r>
            <a:endParaRPr lang="ru-RU" sz="2800" u="sng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Овальная выноска 14"/>
          <p:cNvSpPr/>
          <p:nvPr/>
        </p:nvSpPr>
        <p:spPr>
          <a:xfrm>
            <a:off x="6516216" y="3861048"/>
            <a:ext cx="1872208" cy="1440160"/>
          </a:xfrm>
          <a:prstGeom prst="wedgeEllipseCallou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TextBox 15"/>
          <p:cNvSpPr txBox="1"/>
          <p:nvPr/>
        </p:nvSpPr>
        <p:spPr>
          <a:xfrm>
            <a:off x="6876256" y="4221088"/>
            <a:ext cx="12241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Число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323" y="1768690"/>
            <a:ext cx="3988981" cy="16561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1" dur="1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6" dur="1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0" dur="1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/>
      <p:bldP spid="15" grpId="0" animBg="1"/>
      <p:bldP spid="1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slide0017_background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8253"/>
            <a:ext cx="9144000" cy="6849747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539552" y="3573016"/>
            <a:ext cx="118442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u="sng" dirty="0" smtClean="0">
                <a:latin typeface="Times New Roman" pitchFamily="18" charset="0"/>
                <a:cs typeface="Times New Roman" pitchFamily="18" charset="0"/>
              </a:rPr>
              <a:t>Ответ:</a:t>
            </a:r>
            <a:endParaRPr lang="ru-RU" sz="2800" u="sng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Овальная выноска 6"/>
          <p:cNvSpPr/>
          <p:nvPr/>
        </p:nvSpPr>
        <p:spPr>
          <a:xfrm>
            <a:off x="1403648" y="2348880"/>
            <a:ext cx="2016224" cy="1224136"/>
          </a:xfrm>
          <a:prstGeom prst="wedgeEllipseCallou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1547664" y="2708920"/>
            <a:ext cx="20162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Дача 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Users\user-pc\Downloads\40571_html_484bb67b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11960" y="2420888"/>
            <a:ext cx="4739821" cy="1880259"/>
          </a:xfrm>
          <a:prstGeom prst="rect">
            <a:avLst/>
          </a:prstGeom>
          <a:noFill/>
        </p:spPr>
      </p:pic>
      <p:sp>
        <p:nvSpPr>
          <p:cNvPr id="10" name="Прямоугольник 9"/>
          <p:cNvSpPr/>
          <p:nvPr/>
        </p:nvSpPr>
        <p:spPr>
          <a:xfrm>
            <a:off x="3995936" y="5805264"/>
            <a:ext cx="118442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u="sng" dirty="0" smtClean="0">
                <a:latin typeface="Times New Roman" pitchFamily="18" charset="0"/>
                <a:cs typeface="Times New Roman" pitchFamily="18" charset="0"/>
              </a:rPr>
              <a:t>Ответ:</a:t>
            </a:r>
            <a:endParaRPr lang="ru-RU" sz="2800" u="sng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Овальная выноска 10"/>
          <p:cNvSpPr/>
          <p:nvPr/>
        </p:nvSpPr>
        <p:spPr>
          <a:xfrm>
            <a:off x="5004048" y="4509120"/>
            <a:ext cx="1944216" cy="1368152"/>
          </a:xfrm>
          <a:prstGeom prst="wedgeEllipseCallou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5364088" y="4941168"/>
            <a:ext cx="16561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Дробь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" name="Рисунок 12" descr="arg-4-50-trans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23529" y="5266416"/>
            <a:ext cx="1440160" cy="1336599"/>
          </a:xfrm>
          <a:prstGeom prst="rect">
            <a:avLst/>
          </a:prstGeom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692696"/>
            <a:ext cx="3816424" cy="15121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1" dur="1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6" dur="1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0" dur="1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/>
      <p:bldP spid="11" grpId="0" animBg="1"/>
      <p:bldP spid="1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slide0017_background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8253"/>
            <a:ext cx="9144000" cy="6849747"/>
          </a:xfrm>
          <a:prstGeom prst="rect">
            <a:avLst/>
          </a:prstGeom>
        </p:spPr>
      </p:pic>
      <p:pic>
        <p:nvPicPr>
          <p:cNvPr id="1025" name="Picture 1" descr="C:\Users\user-pc\Downloads\rebus_7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39952" y="332656"/>
            <a:ext cx="4686300" cy="1828800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5796136" y="3429000"/>
            <a:ext cx="118442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u="sng" dirty="0" smtClean="0">
                <a:latin typeface="Times New Roman" pitchFamily="18" charset="0"/>
                <a:cs typeface="Times New Roman" pitchFamily="18" charset="0"/>
              </a:rPr>
              <a:t>Ответ:</a:t>
            </a:r>
            <a:endParaRPr lang="ru-RU" sz="2800" u="sng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059832" y="5949280"/>
            <a:ext cx="118442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u="sng" dirty="0" smtClean="0">
                <a:latin typeface="Times New Roman" pitchFamily="18" charset="0"/>
                <a:cs typeface="Times New Roman" pitchFamily="18" charset="0"/>
              </a:rPr>
              <a:t>Ответ:</a:t>
            </a:r>
            <a:endParaRPr lang="ru-RU" sz="2800" u="sng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Овальная выноска 8"/>
          <p:cNvSpPr/>
          <p:nvPr/>
        </p:nvSpPr>
        <p:spPr>
          <a:xfrm>
            <a:off x="4283968" y="4797152"/>
            <a:ext cx="1944216" cy="1368152"/>
          </a:xfrm>
          <a:prstGeom prst="wedgeEllipseCallou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4355976" y="5229200"/>
            <a:ext cx="27363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Отрезок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Овальная выноска 10"/>
          <p:cNvSpPr/>
          <p:nvPr/>
        </p:nvSpPr>
        <p:spPr>
          <a:xfrm>
            <a:off x="6804248" y="2276872"/>
            <a:ext cx="1728192" cy="1296144"/>
          </a:xfrm>
          <a:prstGeom prst="wedgeEllipseCallou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7020272" y="2636912"/>
            <a:ext cx="15121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Минус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776210"/>
            <a:ext cx="4686300" cy="1828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1" dur="1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6" dur="1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0" dur="1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/>
      <p:bldP spid="11" grpId="0" animBg="1"/>
      <p:bldP spid="1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slide0017_background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8253"/>
            <a:ext cx="9144000" cy="6849747"/>
          </a:xfrm>
          <a:prstGeom prst="rect">
            <a:avLst/>
          </a:prstGeom>
        </p:spPr>
      </p:pic>
      <p:pic>
        <p:nvPicPr>
          <p:cNvPr id="22529" name="Picture 1" descr="C:\Users\user-pc\Downloads\1364864715_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3568" y="332657"/>
            <a:ext cx="5047982" cy="2448271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827584" y="4005064"/>
            <a:ext cx="118442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u="sng" dirty="0" smtClean="0">
                <a:latin typeface="Times New Roman" pitchFamily="18" charset="0"/>
                <a:cs typeface="Times New Roman" pitchFamily="18" charset="0"/>
              </a:rPr>
              <a:t>Ответ:</a:t>
            </a:r>
            <a:endParaRPr lang="ru-RU" sz="2800" u="sng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Овальная выноска 6"/>
          <p:cNvSpPr/>
          <p:nvPr/>
        </p:nvSpPr>
        <p:spPr>
          <a:xfrm>
            <a:off x="1907704" y="2924944"/>
            <a:ext cx="1656184" cy="1224136"/>
          </a:xfrm>
          <a:prstGeom prst="wedgeEllipseCallou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1979712" y="3212976"/>
            <a:ext cx="1800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Квадрат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2530" name="Picture 2" descr="C:\Users\user-pc\Downloads\32243_html_4b559410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27984" y="2996952"/>
            <a:ext cx="4557287" cy="1800200"/>
          </a:xfrm>
          <a:prstGeom prst="rect">
            <a:avLst/>
          </a:prstGeom>
          <a:noFill/>
        </p:spPr>
      </p:pic>
      <p:sp>
        <p:nvSpPr>
          <p:cNvPr id="10" name="Прямоугольник 9"/>
          <p:cNvSpPr/>
          <p:nvPr/>
        </p:nvSpPr>
        <p:spPr>
          <a:xfrm>
            <a:off x="3851920" y="5949280"/>
            <a:ext cx="118442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u="sng" dirty="0" smtClean="0">
                <a:latin typeface="Times New Roman" pitchFamily="18" charset="0"/>
                <a:cs typeface="Times New Roman" pitchFamily="18" charset="0"/>
              </a:rPr>
              <a:t>Ответ:</a:t>
            </a:r>
            <a:endParaRPr lang="ru-RU" sz="2800" u="sng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Овальная выноска 10"/>
          <p:cNvSpPr/>
          <p:nvPr/>
        </p:nvSpPr>
        <p:spPr>
          <a:xfrm>
            <a:off x="5004048" y="4941168"/>
            <a:ext cx="1656184" cy="1152128"/>
          </a:xfrm>
          <a:prstGeom prst="wedgeEllipseCallou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5004048" y="5229200"/>
            <a:ext cx="17281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Вершина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1" dur="1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6" dur="1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0" dur="1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/>
      <p:bldP spid="11" grpId="0" animBg="1"/>
      <p:bldP spid="1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slide0017_background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49747"/>
          </a:xfrm>
          <a:prstGeom prst="rect">
            <a:avLst/>
          </a:prstGeom>
        </p:spPr>
      </p:pic>
      <p:pic>
        <p:nvPicPr>
          <p:cNvPr id="21505" name="Picture 1" descr="C:\Users\user-pc\Downloads\matematika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55976" y="188640"/>
            <a:ext cx="4464496" cy="2232248"/>
          </a:xfrm>
          <a:prstGeom prst="rect">
            <a:avLst/>
          </a:prstGeom>
          <a:noFill/>
        </p:spPr>
      </p:pic>
      <p:pic>
        <p:nvPicPr>
          <p:cNvPr id="21506" name="Picture 2" descr="C:\Users\user-pc\Downloads\rebus_3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512" y="2708920"/>
            <a:ext cx="4648200" cy="1838325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2051720" y="5805264"/>
            <a:ext cx="118442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u="sng" dirty="0" smtClean="0">
                <a:latin typeface="Times New Roman" pitchFamily="18" charset="0"/>
                <a:cs typeface="Times New Roman" pitchFamily="18" charset="0"/>
              </a:rPr>
              <a:t>Ответ:</a:t>
            </a:r>
            <a:endParaRPr lang="ru-RU" sz="2800" u="sng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Овальная выноска 7"/>
          <p:cNvSpPr/>
          <p:nvPr/>
        </p:nvSpPr>
        <p:spPr>
          <a:xfrm>
            <a:off x="3203848" y="4797152"/>
            <a:ext cx="1728192" cy="1152128"/>
          </a:xfrm>
          <a:prstGeom prst="wedgeEllipseCallou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3635896" y="5085184"/>
            <a:ext cx="12961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Угол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6084168" y="4005064"/>
            <a:ext cx="118442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u="sng" dirty="0" smtClean="0">
                <a:latin typeface="Times New Roman" pitchFamily="18" charset="0"/>
                <a:cs typeface="Times New Roman" pitchFamily="18" charset="0"/>
              </a:rPr>
              <a:t>Ответ:</a:t>
            </a:r>
            <a:endParaRPr lang="ru-RU" sz="2800" u="sng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Овальная выноска 10"/>
          <p:cNvSpPr/>
          <p:nvPr/>
        </p:nvSpPr>
        <p:spPr>
          <a:xfrm>
            <a:off x="7092280" y="2708920"/>
            <a:ext cx="1728192" cy="1368152"/>
          </a:xfrm>
          <a:prstGeom prst="wedgeEllipseCallou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7164288" y="3068960"/>
            <a:ext cx="17281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Линейка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1" dur="1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6" dur="1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0" dur="1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/>
      <p:bldP spid="11" grpId="0" animBg="1"/>
      <p:bldP spid="1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2" name="Содержимое 11" descr="numero5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114800" y="3439319"/>
            <a:ext cx="914400" cy="847725"/>
          </a:xfrm>
        </p:spPr>
      </p:pic>
      <p:pic>
        <p:nvPicPr>
          <p:cNvPr id="4" name="Рисунок 3" descr="slide0017_background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35591"/>
            <a:ext cx="9144000" cy="6849747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3059832" y="4149080"/>
            <a:ext cx="4572000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481" name="Picture 1" descr="C:\Users\user-pc\Downloads\numero5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80312" y="188640"/>
            <a:ext cx="1398088" cy="1296144"/>
          </a:xfrm>
          <a:prstGeom prst="rect">
            <a:avLst/>
          </a:prstGeom>
          <a:noFill/>
        </p:spPr>
      </p:pic>
      <p:pic>
        <p:nvPicPr>
          <p:cNvPr id="20483" name="Picture 3" descr="C:\Users\user-pc\Downloads\1322887509_homework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7544" y="4437112"/>
            <a:ext cx="2096468" cy="2127899"/>
          </a:xfrm>
          <a:prstGeom prst="rect">
            <a:avLst/>
          </a:prstGeom>
          <a:noFill/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685800"/>
            <a:ext cx="4686300" cy="1828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899592" y="3506461"/>
            <a:ext cx="129614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u="sng" dirty="0">
                <a:latin typeface="Times New Roman" pitchFamily="18" charset="0"/>
                <a:cs typeface="Times New Roman" pitchFamily="18" charset="0"/>
              </a:rPr>
              <a:t>Ответ:</a:t>
            </a:r>
            <a:endParaRPr lang="ru-RU" sz="2800" u="sng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Овальная выноска 14"/>
          <p:cNvSpPr/>
          <p:nvPr/>
        </p:nvSpPr>
        <p:spPr>
          <a:xfrm>
            <a:off x="2195736" y="2653853"/>
            <a:ext cx="1728192" cy="1152128"/>
          </a:xfrm>
          <a:prstGeom prst="wedgeEllipseCallou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Задача</a:t>
            </a:r>
            <a:r>
              <a:rPr lang="ru-RU" sz="2400" dirty="0" smtClean="0"/>
              <a:t> </a:t>
            </a:r>
            <a:endParaRPr lang="ru-RU" sz="24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411759" y="2926572"/>
            <a:ext cx="129614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82575" y="3229917"/>
            <a:ext cx="4695825" cy="1838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" name="Прямоугольник 15"/>
          <p:cNvSpPr/>
          <p:nvPr/>
        </p:nvSpPr>
        <p:spPr>
          <a:xfrm>
            <a:off x="3484155" y="5765800"/>
            <a:ext cx="119684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u="sng" dirty="0">
                <a:latin typeface="Times New Roman" pitchFamily="18" charset="0"/>
                <a:cs typeface="Times New Roman" pitchFamily="18" charset="0"/>
              </a:rPr>
              <a:t>Ответ:</a:t>
            </a:r>
            <a:endParaRPr lang="ru-RU" sz="2800" u="sng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Овальная выноска 20"/>
          <p:cNvSpPr/>
          <p:nvPr/>
        </p:nvSpPr>
        <p:spPr>
          <a:xfrm>
            <a:off x="4837024" y="5189736"/>
            <a:ext cx="1728192" cy="1152128"/>
          </a:xfrm>
          <a:prstGeom prst="wedgeEllipseCallou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Точка 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21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533</TotalTime>
  <Words>141</Words>
  <Application>Microsoft Office PowerPoint</Application>
  <PresentationFormat>Экран (4:3)</PresentationFormat>
  <Paragraphs>49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Презентация PowerPoint</vt:lpstr>
      <vt:lpstr>Презентация PowerPoint</vt:lpstr>
      <vt:lpstr>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user-pc</dc:creator>
  <cp:lastModifiedBy>uzer</cp:lastModifiedBy>
  <cp:revision>37</cp:revision>
  <dcterms:created xsi:type="dcterms:W3CDTF">2013-11-28T19:07:47Z</dcterms:created>
  <dcterms:modified xsi:type="dcterms:W3CDTF">2015-02-28T19:48:33Z</dcterms:modified>
</cp:coreProperties>
</file>