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8" r:id="rId2"/>
    <p:sldId id="262" r:id="rId3"/>
    <p:sldId id="261" r:id="rId4"/>
    <p:sldId id="260" r:id="rId5"/>
    <p:sldId id="263" r:id="rId6"/>
    <p:sldId id="25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35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502AF27-F2EC-4D64-86FD-F27E1D65B476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2D18423-EFC7-4571-B399-D50E367674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02AF27-F2EC-4D64-86FD-F27E1D65B476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D18423-EFC7-4571-B399-D50E367674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A502AF27-F2EC-4D64-86FD-F27E1D65B476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2D18423-EFC7-4571-B399-D50E367674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02AF27-F2EC-4D64-86FD-F27E1D65B476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D18423-EFC7-4571-B399-D50E367674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502AF27-F2EC-4D64-86FD-F27E1D65B476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D2D18423-EFC7-4571-B399-D50E367674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02AF27-F2EC-4D64-86FD-F27E1D65B476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D18423-EFC7-4571-B399-D50E367674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02AF27-F2EC-4D64-86FD-F27E1D65B476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D18423-EFC7-4571-B399-D50E367674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02AF27-F2EC-4D64-86FD-F27E1D65B476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D18423-EFC7-4571-B399-D50E367674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502AF27-F2EC-4D64-86FD-F27E1D65B476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D18423-EFC7-4571-B399-D50E367674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02AF27-F2EC-4D64-86FD-F27E1D65B476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D18423-EFC7-4571-B399-D50E367674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02AF27-F2EC-4D64-86FD-F27E1D65B476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D18423-EFC7-4571-B399-D50E367674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A502AF27-F2EC-4D64-86FD-F27E1D65B476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2D18423-EFC7-4571-B399-D50E367674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2%D0%B8%D1%85%D0%BE%D1%80%D0%B5%D1%86%D0%BA" TargetMode="External"/><Relationship Id="rId7" Type="http://schemas.openxmlformats.org/officeDocument/2006/relationships/image" Target="../media/image2.jpeg"/><Relationship Id="rId2" Type="http://schemas.openxmlformats.org/officeDocument/2006/relationships/hyperlink" Target="https://ru.wikipedia.org/wiki/1898_%D0%B3%D0%BE%D0%B4" TargetMode="Externa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ru.wikipedia.org/w/index.php?title=%D0%97%D0%B8%D0%BC%D0%BE%D0%B2%D0%BD%D0%B8%D0%BA%D0%B8_(%D1%81%D1%82%D0%B0%D0%BD%D1%86%D0%B8%D1%8F)&amp;action=edit&amp;redlink=1" TargetMode="External"/><Relationship Id="rId5" Type="http://schemas.openxmlformats.org/officeDocument/2006/relationships/hyperlink" Target="https://ru.wikipedia.org/wiki/1904_%D0%B3%D0%BE%D0%B4" TargetMode="External"/><Relationship Id="rId4" Type="http://schemas.openxmlformats.org/officeDocument/2006/relationships/hyperlink" Target="https://ru.wikipedia.org/wiki/%D0%A6%D0%B0%D1%80%D0%B8%D1%86%D1%8B%D0%BD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332656"/>
            <a:ext cx="5614250" cy="43204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Мой родной поселок Зимовники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1052736"/>
            <a:ext cx="3429000" cy="5256584"/>
          </a:xfrm>
          <a:noFill/>
        </p:spPr>
        <p:txBody>
          <a:bodyPr>
            <a:normAutofit fontScale="92500" lnSpcReduction="20000"/>
          </a:bodyPr>
          <a:lstStyle/>
          <a:p>
            <a:r>
              <a:rPr lang="ru-RU" sz="2000" b="1" i="1" dirty="0" smtClean="0">
                <a:cs typeface="Aharoni" pitchFamily="2" charset="-79"/>
              </a:rPr>
              <a:t>История села Зимовники началась в </a:t>
            </a:r>
            <a:r>
              <a:rPr lang="ru-RU" sz="2000" b="1" i="1" dirty="0" smtClean="0">
                <a:cs typeface="Aharoni" pitchFamily="2" charset="-79"/>
                <a:hlinkClick r:id="rId2" tooltip="1898 год"/>
              </a:rPr>
              <a:t>1898 году</a:t>
            </a:r>
            <a:r>
              <a:rPr lang="ru-RU" sz="2000" b="1" i="1" dirty="0" smtClean="0">
                <a:cs typeface="Aharoni" pitchFamily="2" charset="-79"/>
              </a:rPr>
              <a:t> и связана со строительством железнодорожной линии «</a:t>
            </a:r>
            <a:r>
              <a:rPr lang="ru-RU" sz="2000" b="1" i="1" dirty="0" smtClean="0">
                <a:cs typeface="Aharoni" pitchFamily="2" charset="-79"/>
                <a:hlinkClick r:id="rId3" tooltip="Тихорецк"/>
              </a:rPr>
              <a:t>Тихорецкая</a:t>
            </a:r>
            <a:r>
              <a:rPr lang="ru-RU" sz="2000" b="1" i="1" dirty="0" smtClean="0">
                <a:cs typeface="Aharoni" pitchFamily="2" charset="-79"/>
              </a:rPr>
              <a:t>—</a:t>
            </a:r>
            <a:r>
              <a:rPr lang="ru-RU" sz="2000" b="1" i="1" dirty="0" smtClean="0">
                <a:cs typeface="Aharoni" pitchFamily="2" charset="-79"/>
                <a:hlinkClick r:id="rId4" tooltip="Царицын"/>
              </a:rPr>
              <a:t>Царицын</a:t>
            </a:r>
            <a:r>
              <a:rPr lang="ru-RU" sz="2000" b="1" i="1" dirty="0" smtClean="0">
                <a:cs typeface="Aharoni" pitchFamily="2" charset="-79"/>
              </a:rPr>
              <a:t>» Владикавказской железной дороги. На данной дороге появилась станция Калмыцкая, вокруг неё стало расти </a:t>
            </a:r>
            <a:r>
              <a:rPr lang="ru-RU" sz="2000" b="1" i="1" dirty="0" err="1" smtClean="0">
                <a:cs typeface="Aharoni" pitchFamily="2" charset="-79"/>
              </a:rPr>
              <a:t>селение.Окружали</a:t>
            </a:r>
            <a:r>
              <a:rPr lang="ru-RU" sz="2000" b="1" i="1" dirty="0" smtClean="0">
                <a:cs typeface="Aharoni" pitchFamily="2" charset="-79"/>
              </a:rPr>
              <a:t> его многочисленные места содержания животных, которые именовались зимовниками. Станция и селение стали местом ярмарок по продаже скота, отправки его по железной дороге. В </a:t>
            </a:r>
            <a:r>
              <a:rPr lang="ru-RU" sz="2000" b="1" i="1" dirty="0" smtClean="0">
                <a:cs typeface="Aharoni" pitchFamily="2" charset="-79"/>
                <a:hlinkClick r:id="rId5" tooltip="1904 год"/>
              </a:rPr>
              <a:t>1904 году</a:t>
            </a:r>
            <a:r>
              <a:rPr lang="ru-RU" sz="2000" b="1" i="1" dirty="0" smtClean="0">
                <a:cs typeface="Aharoni" pitchFamily="2" charset="-79"/>
              </a:rPr>
              <a:t> станция Калмыцкая переименована в станцию </a:t>
            </a:r>
            <a:r>
              <a:rPr lang="ru-RU" sz="2000" b="1" i="1" dirty="0" smtClean="0">
                <a:solidFill>
                  <a:srgbClr val="FF0000"/>
                </a:solidFill>
                <a:cs typeface="Aharoni" pitchFamily="2" charset="-79"/>
                <a:hlinkClick r:id="rId6" tooltip="Зимовники (станция) (страница отсутствует)"/>
              </a:rPr>
              <a:t>Зимовники</a:t>
            </a:r>
            <a:r>
              <a:rPr lang="ru-RU" sz="2000" b="1" i="1" dirty="0" smtClean="0"/>
              <a:t>.</a:t>
            </a:r>
            <a:endParaRPr lang="ru-RU" sz="2000" b="1" i="1" dirty="0"/>
          </a:p>
        </p:txBody>
      </p:sp>
      <p:pic>
        <p:nvPicPr>
          <p:cNvPr id="15" name="Рисунок 14" descr="zimovniki-545229.jpg"/>
          <p:cNvPicPr>
            <a:picLocks noGrp="1" noChangeAspect="1"/>
          </p:cNvPicPr>
          <p:nvPr>
            <p:ph type="pic" idx="1"/>
          </p:nvPr>
        </p:nvPicPr>
        <p:blipFill>
          <a:blip r:embed="rId7" cstate="print"/>
          <a:srcRect l="16693" r="16693"/>
          <a:stretch>
            <a:fillRect/>
          </a:stretch>
        </p:blipFill>
        <p:spPr/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359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244408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4581128"/>
            <a:ext cx="7992888" cy="2031325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годы Великой Отечественной войны в районе </a:t>
            </a:r>
            <a:r>
              <a:rPr lang="ru-RU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Зимовниковского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района проходили ожесточённые бои. С 7 августа 1942 года для жителей района наступила черная ночь фашистской оккупации, которая длилась 153 суток. Смерть, грабежи, террор, насилие и разорение принесли на своих штыках немецко-фашистские захватчики.</a:t>
            </a:r>
          </a:p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января 1943 года наш поселок  был освобождён от фашистов.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6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07904" y="0"/>
            <a:ext cx="4464084" cy="3501008"/>
          </a:xfrm>
          <a:prstGeom prst="rect">
            <a:avLst/>
          </a:prstGeom>
        </p:spPr>
      </p:pic>
      <p:pic>
        <p:nvPicPr>
          <p:cNvPr id="2" name="Рисунок 1" descr="36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39565" y="3387074"/>
            <a:ext cx="4204843" cy="3470926"/>
          </a:xfrm>
          <a:prstGeom prst="rect">
            <a:avLst/>
          </a:prstGeom>
        </p:spPr>
      </p:pic>
      <p:pic>
        <p:nvPicPr>
          <p:cNvPr id="3" name="Рисунок 2" descr="3689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3995936" cy="3501008"/>
          </a:xfrm>
          <a:prstGeom prst="rect">
            <a:avLst/>
          </a:prstGeom>
        </p:spPr>
      </p:pic>
      <p:pic>
        <p:nvPicPr>
          <p:cNvPr id="5" name="Рисунок 4" descr="оорппп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3501008"/>
            <a:ext cx="4031940" cy="335699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3140968"/>
            <a:ext cx="85940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Мы благодарны за мирное небо над головой и за то, что:</a:t>
            </a:r>
            <a:endParaRPr lang="ru-RU" sz="2400" b="1" i="1" dirty="0"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ац культ цент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860840" cy="3356992"/>
          </a:xfrm>
          <a:prstGeom prst="rect">
            <a:avLst/>
          </a:prstGeom>
        </p:spPr>
      </p:pic>
      <p:pic>
        <p:nvPicPr>
          <p:cNvPr id="3" name="Рисунок 2" descr="imageаппппп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284984"/>
            <a:ext cx="5484778" cy="3573016"/>
          </a:xfrm>
          <a:prstGeom prst="rect">
            <a:avLst/>
          </a:prstGeom>
        </p:spPr>
      </p:pic>
      <p:pic>
        <p:nvPicPr>
          <p:cNvPr id="5" name="Рисунок 4" descr="блдло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07904" y="3645024"/>
            <a:ext cx="4430810" cy="3212976"/>
          </a:xfrm>
          <a:prstGeom prst="rect">
            <a:avLst/>
          </a:prstGeom>
        </p:spPr>
      </p:pic>
      <p:pic>
        <p:nvPicPr>
          <p:cNvPr id="6" name="Рисунок 5" descr="юббббббббббб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635896" y="0"/>
            <a:ext cx="4536504" cy="386104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7544" y="3284984"/>
            <a:ext cx="69058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так же у нас есть музей, кинотеатр, дворец культуры и библиотека…</a:t>
            </a:r>
            <a:endParaRPr lang="ru-RU" sz="2400" b="1" i="1" dirty="0"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пав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2564904"/>
            <a:ext cx="5724128" cy="4293096"/>
          </a:xfrm>
          <a:prstGeom prst="rect">
            <a:avLst/>
          </a:prstGeom>
        </p:spPr>
      </p:pic>
      <p:pic>
        <p:nvPicPr>
          <p:cNvPr id="3" name="Рисунок 2" descr="2544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860032" cy="3284984"/>
          </a:xfrm>
          <a:prstGeom prst="rect">
            <a:avLst/>
          </a:prstGeom>
        </p:spPr>
      </p:pic>
      <p:pic>
        <p:nvPicPr>
          <p:cNvPr id="2" name="Рисунок 1" descr="25444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284984"/>
            <a:ext cx="3923928" cy="3573016"/>
          </a:xfrm>
          <a:prstGeom prst="rect">
            <a:avLst/>
          </a:prstGeom>
        </p:spPr>
      </p:pic>
      <p:pic>
        <p:nvPicPr>
          <p:cNvPr id="4" name="Рисунок 3" descr="блп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139952" y="0"/>
            <a:ext cx="4098032" cy="3429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3356992"/>
            <a:ext cx="77871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Бескрайние поля и луга и наша река Малая </a:t>
            </a:r>
            <a:r>
              <a:rPr lang="ru-RU" sz="2400" b="1" i="1" dirty="0" err="1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Куберле</a:t>
            </a:r>
            <a:r>
              <a:rPr lang="ru-RU" sz="2400" b="1" i="1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400" b="1" i="1" dirty="0"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дддддддддд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1724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043608" y="889844"/>
            <a:ext cx="669674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i="1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люблю свой поселок и поэтому с удовольствием рассказала о нем.</a:t>
            </a:r>
          </a:p>
          <a:p>
            <a:r>
              <a:rPr lang="ru-RU" sz="2800" b="1" i="1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Некоторые факты из истории возникновения села мне рассказали дедушка с бабушкой, мне было интересно.</a:t>
            </a:r>
          </a:p>
          <a:p>
            <a:r>
              <a:rPr lang="ru-RU" sz="2800" b="1" i="1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Давайте относиться бережно, к нашему любимому поселку,  чтобы наши потомки могли любоваться красотами нашей малой родины.</a:t>
            </a:r>
            <a:endParaRPr lang="ru-RU" sz="2800" b="1" i="1" dirty="0"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161</TotalTime>
  <Words>155</Words>
  <Application>Microsoft Office PowerPoint</Application>
  <PresentationFormat>Экран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Изящная</vt:lpstr>
      <vt:lpstr>Мой родной поселок Зимовники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7</cp:lastModifiedBy>
  <cp:revision>18</cp:revision>
  <dcterms:created xsi:type="dcterms:W3CDTF">2017-09-28T18:12:26Z</dcterms:created>
  <dcterms:modified xsi:type="dcterms:W3CDTF">2019-01-03T16:49:05Z</dcterms:modified>
</cp:coreProperties>
</file>