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306" r:id="rId2"/>
    <p:sldId id="297" r:id="rId3"/>
    <p:sldId id="278" r:id="rId4"/>
    <p:sldId id="286" r:id="rId5"/>
    <p:sldId id="287" r:id="rId6"/>
    <p:sldId id="308" r:id="rId7"/>
    <p:sldId id="307" r:id="rId8"/>
    <p:sldId id="298" r:id="rId9"/>
    <p:sldId id="299" r:id="rId10"/>
    <p:sldId id="300" r:id="rId11"/>
    <p:sldId id="301" r:id="rId12"/>
    <p:sldId id="302" r:id="rId13"/>
  </p:sldIdLst>
  <p:sldSz cx="9144000" cy="6858000" type="screen4x3"/>
  <p:notesSz cx="6858000" cy="9144000"/>
  <p:embeddedFontLst>
    <p:embeddedFont>
      <p:font typeface="Comic Sans MS" pitchFamily="66" charset="0"/>
      <p:regular r:id="rId14"/>
      <p:bold r:id="rId15"/>
    </p:embeddedFon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Book Antiqua" pitchFamily="18" charset="0"/>
      <p:regular r:id="rId20"/>
      <p:bold r:id="rId21"/>
      <p:italic r:id="rId22"/>
      <p:boldItalic r:id="rId23"/>
    </p:embeddedFont>
    <p:embeddedFont>
      <p:font typeface="Arial Black" pitchFamily="34" charset="0"/>
      <p:bold r:id="rId2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75F09"/>
    <a:srgbClr val="002B82"/>
    <a:srgbClr val="C85F08"/>
    <a:srgbClr val="A95007"/>
    <a:srgbClr val="2E6EBC"/>
    <a:srgbClr val="DF3C0F"/>
    <a:srgbClr val="6CA62C"/>
    <a:srgbClr val="E4931C"/>
    <a:srgbClr val="FFE89F"/>
    <a:srgbClr val="008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I:\&#1091;&#1095;&#1080;&#1090;&#1077;&#1083;&#1100;%20&#1075;&#1086;&#1076;&#1072;\&#1059;&#1088;&#1086;&#1082;%20&#1087;&#1086;%20&#1090;&#1077;&#1084;&#1077;%20&#1044;&#1054;&#1051;&#1048;\&#1042;&#1089;&#1105;%20&#1084;&#1099;%20&#1076;&#1077;&#1083;&#1080;&#1084;%20&#1087;&#1086;&#1087;&#1086;&#1083;&#1072;&#1084;.mp3" TargetMode="Externa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Рисунок 1" descr="Описание: C:\Documents and Settings\Admin\Рабочий стол\учитель года\доллька мендар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477" t="6598" b="5573"/>
          <a:stretch>
            <a:fillRect/>
          </a:stretch>
        </p:blipFill>
        <p:spPr bwMode="auto">
          <a:xfrm>
            <a:off x="971600" y="1916832"/>
            <a:ext cx="1501554" cy="17479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Описание: C:\Documents and Settings\Admin\Рабочий стол\учитель года\доллька мендар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477" t="6598" b="5573"/>
          <a:stretch>
            <a:fillRect/>
          </a:stretch>
        </p:blipFill>
        <p:spPr bwMode="auto">
          <a:xfrm>
            <a:off x="2411760" y="1916832"/>
            <a:ext cx="1506607" cy="17537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Описание: C:\Documents and Settings\Admin\Рабочий стол\учитель года\доллька мендар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477" t="6598" b="5573"/>
          <a:stretch>
            <a:fillRect/>
          </a:stretch>
        </p:blipFill>
        <p:spPr bwMode="auto">
          <a:xfrm>
            <a:off x="3995935" y="1916832"/>
            <a:ext cx="1542901" cy="17960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Описание: C:\Documents and Settings\Admin\Рабочий стол\учитель года\доллька мендар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477" t="6598" b="5573"/>
          <a:stretch>
            <a:fillRect/>
          </a:stretch>
        </p:blipFill>
        <p:spPr bwMode="auto">
          <a:xfrm>
            <a:off x="7043098" y="1925215"/>
            <a:ext cx="1528496" cy="17792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 descr="Описание: C:\Documents and Settings\Admin\Рабочий стол\учитель года\доллька мендар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477" t="6598" b="5573"/>
          <a:stretch>
            <a:fillRect/>
          </a:stretch>
        </p:blipFill>
        <p:spPr bwMode="auto">
          <a:xfrm>
            <a:off x="5580112" y="1916832"/>
            <a:ext cx="1528496" cy="17792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1820782" y="528355"/>
            <a:ext cx="5509843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Лист самооценки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785744" y="4077072"/>
            <a:ext cx="3857698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Оценка за урок:___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704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63688" y="267406"/>
            <a:ext cx="4808881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Рефлексия.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Закрась одну из частей круга.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Рисунок 1" descr="Описание: C:\Documents and Settings\Admin\Рабочий стол\учитель года\ккруг на три сектора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53" t="10558" r="7323" b="10558"/>
          <a:stretch>
            <a:fillRect/>
          </a:stretch>
        </p:blipFill>
        <p:spPr bwMode="auto">
          <a:xfrm>
            <a:off x="2339752" y="1547149"/>
            <a:ext cx="3800769" cy="37888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15480" y="1496145"/>
            <a:ext cx="8234947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solidFill>
                <a:srgbClr val="0099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>
              <a:solidFill>
                <a:srgbClr val="0099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Было легко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2BAF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Было трудно,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и интересно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2BAF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но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112BAF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интерено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                          </a:t>
            </a:r>
            <a:endParaRPr lang="ru-RU" b="1" dirty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>
              <a:solidFill>
                <a:srgbClr val="C0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         Было трудно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        и неинтересно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186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2" descr="C:\Documents and Settings\Admin\Рабочий стол\учитель года\мандарин в подарок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11559" y="188640"/>
            <a:ext cx="7485549" cy="6480720"/>
          </a:xfrm>
          <a:prstGeom prst="rect">
            <a:avLst/>
          </a:prstGeom>
          <a:noFill/>
        </p:spPr>
      </p:pic>
      <p:pic>
        <p:nvPicPr>
          <p:cNvPr id="7" name="Всё мы делим попола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86776" y="385762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2510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84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3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Рисунок 8" descr="Описание: C:\Documents and Settings\Admin\Рабочий стол\учитель года\задач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18659" y="-1403934"/>
            <a:ext cx="2322965" cy="73473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WordArt 8"/>
          <p:cNvSpPr>
            <a:spLocks noChangeArrowheads="1" noChangeShapeType="1" noTextEdit="1"/>
          </p:cNvSpPr>
          <p:nvPr/>
        </p:nvSpPr>
        <p:spPr bwMode="auto">
          <a:xfrm>
            <a:off x="2734595" y="287423"/>
            <a:ext cx="3311152" cy="538562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17365D"/>
                </a:solidFill>
                <a:effectLst/>
                <a:latin typeface="Arial Black"/>
              </a:rPr>
              <a:t>Проверка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17365D"/>
              </a:solidFill>
              <a:effectLst/>
              <a:latin typeface="Arial Black"/>
            </a:endParaRPr>
          </a:p>
        </p:txBody>
      </p:sp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1043608" y="3634960"/>
            <a:ext cx="1464349" cy="581563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17365D"/>
                </a:solidFill>
                <a:effectLst/>
                <a:latin typeface="Arial Black"/>
              </a:rPr>
              <a:t>Лена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17365D"/>
              </a:solidFill>
              <a:effectLst/>
              <a:latin typeface="Arial Black"/>
            </a:endParaRPr>
          </a:p>
        </p:txBody>
      </p:sp>
      <p:sp>
        <p:nvSpPr>
          <p:cNvPr id="6" name="WordArt 7"/>
          <p:cNvSpPr>
            <a:spLocks noChangeArrowheads="1" noChangeShapeType="1" noTextEdit="1"/>
          </p:cNvSpPr>
          <p:nvPr/>
        </p:nvSpPr>
        <p:spPr bwMode="auto">
          <a:xfrm>
            <a:off x="3934199" y="3663719"/>
            <a:ext cx="1091884" cy="491410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17365D"/>
                </a:solidFill>
                <a:effectLst/>
                <a:latin typeface="Arial Black"/>
              </a:rPr>
              <a:t>Оля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17365D"/>
              </a:solidFill>
              <a:effectLst/>
              <a:latin typeface="Arial Black"/>
            </a:endParaRPr>
          </a:p>
        </p:txBody>
      </p:sp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6300192" y="3686359"/>
            <a:ext cx="1512168" cy="478764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17365D"/>
                </a:solidFill>
                <a:effectLst/>
                <a:latin typeface="Arial Black"/>
              </a:rPr>
              <a:t>Таня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17365D"/>
              </a:solidFill>
              <a:effectLst/>
              <a:latin typeface="Arial Black"/>
            </a:endParaRPr>
          </a:p>
        </p:txBody>
      </p:sp>
      <p:pic>
        <p:nvPicPr>
          <p:cNvPr id="2054" name="Рисунок 1" descr="Описание: C:\Documents and Settings\Admin\Рабочий стол\учитель года\одна двенадц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406" t="81616" r="59901" b="8913"/>
          <a:stretch>
            <a:fillRect/>
          </a:stretch>
        </p:blipFill>
        <p:spPr bwMode="auto">
          <a:xfrm rot="16200000">
            <a:off x="3736416" y="4775540"/>
            <a:ext cx="1487452" cy="8508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одна двенадца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095" t="64905" r="59912" b="27559"/>
          <a:stretch/>
        </p:blipFill>
        <p:spPr bwMode="auto">
          <a:xfrm rot="16200000">
            <a:off x="6338493" y="4826557"/>
            <a:ext cx="1435567" cy="8006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одна двенадц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380" t="43582" r="59912" b="45000"/>
          <a:stretch>
            <a:fillRect/>
          </a:stretch>
        </p:blipFill>
        <p:spPr bwMode="auto">
          <a:xfrm rot="16200000">
            <a:off x="1053670" y="4663195"/>
            <a:ext cx="1420039" cy="10081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611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СТРАНА ЗНАНИЙ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школа\Desktop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348256"/>
            <a:ext cx="7040874" cy="48441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0301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08962" cy="72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u="sng" dirty="0" smtClean="0">
                <a:solidFill>
                  <a:srgbClr val="FF0000"/>
                </a:solidFill>
              </a:rPr>
              <a:t>Устный счёт</a:t>
            </a:r>
            <a:endParaRPr lang="ru-RU" sz="66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1714488"/>
          <a:ext cx="8429688" cy="1261872"/>
        </p:xfrm>
        <a:graphic>
          <a:graphicData uri="http://schemas.openxmlformats.org/drawingml/2006/table">
            <a:tbl>
              <a:tblPr/>
              <a:tblGrid>
                <a:gridCol w="1053711"/>
                <a:gridCol w="1053711"/>
                <a:gridCol w="1053711"/>
                <a:gridCol w="1053711"/>
                <a:gridCol w="1053711"/>
                <a:gridCol w="1053711"/>
                <a:gridCol w="1053711"/>
                <a:gridCol w="1053711"/>
              </a:tblGrid>
              <a:tr h="11430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72</a:t>
                      </a: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35</a:t>
                      </a: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81</a:t>
                      </a:r>
                      <a:endParaRPr lang="ru-RU" sz="7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4715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1714488"/>
          <a:ext cx="8501120" cy="2387336"/>
        </p:xfrm>
        <a:graphic>
          <a:graphicData uri="http://schemas.openxmlformats.org/drawingml/2006/table">
            <a:tbl>
              <a:tblPr/>
              <a:tblGrid>
                <a:gridCol w="1062640"/>
                <a:gridCol w="1062640"/>
                <a:gridCol w="1062640"/>
                <a:gridCol w="1062640"/>
                <a:gridCol w="1062640"/>
                <a:gridCol w="1062640"/>
                <a:gridCol w="1062640"/>
                <a:gridCol w="1062640"/>
              </a:tblGrid>
              <a:tr h="7717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72</a:t>
                      </a: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35</a:t>
                      </a: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81</a:t>
                      </a:r>
                      <a:endParaRPr lang="ru-RU" sz="7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6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6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6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6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6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6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6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6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82" marR="40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АПЕЛЬСИН</a:t>
            </a:r>
            <a:endParaRPr lang="ru-RU" sz="8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G:\учитель года\аппельсин.jpg"/>
          <p:cNvPicPr/>
          <p:nvPr/>
        </p:nvPicPr>
        <p:blipFill>
          <a:blip r:embed="rId2" cstate="print"/>
          <a:srcRect l="2145" b="5836"/>
          <a:stretch>
            <a:fillRect/>
          </a:stretch>
        </p:blipFill>
        <p:spPr bwMode="auto">
          <a:xfrm>
            <a:off x="2071670" y="1785926"/>
            <a:ext cx="464347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Мультфильм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36104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ФИЗМИНУТКА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92439"/>
            <a:ext cx="8021785" cy="5535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004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62476" y="518755"/>
            <a:ext cx="7479227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Карточка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 каждым кругом запишите, какая доля круга закрашена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Рисунок 1" descr="Описание: G:\учитель года\карточка сравнение доле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18" t="32556" r="5721" b="39059"/>
          <a:stretch>
            <a:fillRect/>
          </a:stretch>
        </p:blipFill>
        <p:spPr bwMode="auto">
          <a:xfrm>
            <a:off x="962738" y="1475742"/>
            <a:ext cx="7860570" cy="19358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952731" y="3212976"/>
            <a:ext cx="7569702" cy="276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</a:t>
            </a:r>
            <a:r>
              <a:rPr kumimoji="0" lang="ru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</a:t>
            </a:r>
            <a:r>
              <a:rPr kumimoji="0" lang="ru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</a:t>
            </a:r>
            <a:r>
              <a:rPr kumimoji="0" lang="ru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4                              8                             3                             6  </a:t>
            </a:r>
            <a:endParaRPr kumimoji="0" lang="ru-RU" sz="800" b="1" i="0" u="none" strike="sng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Подчеркните, какая доля больше: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-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одна четвёртая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или  одна восьмая,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-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одна третья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или  одна шестая?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3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39820" y="548680"/>
            <a:ext cx="624454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err="1"/>
              <a:t>Разноуровневое</a:t>
            </a:r>
            <a:endParaRPr lang="ru-RU" sz="3600" dirty="0"/>
          </a:p>
          <a:p>
            <a:pPr algn="ctr"/>
            <a:r>
              <a:rPr lang="ru-RU" sz="3600" dirty="0"/>
              <a:t>домашнее задание.</a:t>
            </a:r>
          </a:p>
          <a:p>
            <a:r>
              <a:rPr lang="ru-RU" dirty="0"/>
              <a:t> </a:t>
            </a:r>
            <a:endParaRPr lang="ru-RU" dirty="0" smtClean="0"/>
          </a:p>
          <a:p>
            <a:endParaRPr lang="ru-RU" sz="3600" dirty="0"/>
          </a:p>
          <a:p>
            <a:pPr>
              <a:lnSpc>
                <a:spcPct val="150000"/>
              </a:lnSpc>
            </a:pPr>
            <a:r>
              <a:rPr lang="ru-RU" sz="3600" u="sng" dirty="0"/>
              <a:t>1-й уровень</a:t>
            </a:r>
            <a:r>
              <a:rPr lang="ru-RU" sz="3600" dirty="0"/>
              <a:t>: с. 92 №2.</a:t>
            </a:r>
          </a:p>
          <a:p>
            <a:pPr>
              <a:lnSpc>
                <a:spcPct val="150000"/>
              </a:lnSpc>
            </a:pPr>
            <a:r>
              <a:rPr lang="ru-RU" sz="3600" u="sng" dirty="0" smtClean="0"/>
              <a:t>2-й </a:t>
            </a:r>
            <a:r>
              <a:rPr lang="ru-RU" sz="3600" u="sng" dirty="0"/>
              <a:t>уровень</a:t>
            </a:r>
            <a:r>
              <a:rPr lang="ru-RU" sz="3600" dirty="0"/>
              <a:t>: с. 93 №7, №8.</a:t>
            </a:r>
          </a:p>
          <a:p>
            <a:pPr>
              <a:lnSpc>
                <a:spcPct val="150000"/>
              </a:lnSpc>
            </a:pPr>
            <a:r>
              <a:rPr lang="ru-RU" sz="3600" u="sng" dirty="0"/>
              <a:t>3-й уровень</a:t>
            </a:r>
            <a:r>
              <a:rPr lang="ru-RU" sz="3600" dirty="0"/>
              <a:t>: с. 93 №6, №9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26087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F2DCDB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1753</TotalTime>
  <Words>116</Words>
  <Application>Microsoft Office PowerPoint</Application>
  <PresentationFormat>Экран (4:3)</PresentationFormat>
  <Paragraphs>68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Comic Sans MS</vt:lpstr>
      <vt:lpstr>Calibri</vt:lpstr>
      <vt:lpstr>Times New Roman</vt:lpstr>
      <vt:lpstr>Book Antiqua</vt:lpstr>
      <vt:lpstr>Arial Black</vt:lpstr>
      <vt:lpstr>Тема Office</vt:lpstr>
      <vt:lpstr>Слайд 1</vt:lpstr>
      <vt:lpstr>СТРАНА ЗНАНИЙ</vt:lpstr>
      <vt:lpstr>Устный счёт</vt:lpstr>
      <vt:lpstr>Слайд 4</vt:lpstr>
      <vt:lpstr>АПЕЛЬСИН</vt:lpstr>
      <vt:lpstr>Мультфильм</vt:lpstr>
      <vt:lpstr>ФИЗМИНУТКА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162</cp:revision>
  <dcterms:created xsi:type="dcterms:W3CDTF">2013-08-23T08:38:35Z</dcterms:created>
  <dcterms:modified xsi:type="dcterms:W3CDTF">2019-01-03T14:45:14Z</dcterms:modified>
</cp:coreProperties>
</file>