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9999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210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92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4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24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578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9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48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47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706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0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EE07F-FEF3-4FC9-9C75-4D1FD725C9B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F8AE9-631A-4CF9-89AA-946012E2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71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Отгадай сказку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371703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(дидактическая игра)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24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риса\Videos\2016-03-15 сказки\сказки 0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260648"/>
            <a:ext cx="7704855" cy="638052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4046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Заюшкина</a:t>
            </a:r>
            <a:r>
              <a:rPr lang="ru-RU" b="1" dirty="0" smtClean="0"/>
              <a:t> избушка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0946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ариса\Videos\2016-03-15 сказки\сказки 00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88640"/>
            <a:ext cx="6919790" cy="640871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4046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Морозко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6941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ариса\Videos\2016-03-15 сказки\сказки 0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88640"/>
            <a:ext cx="6840760" cy="636621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Снежная королева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9284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ариса\Videos\2016-03-15 сказки\сказки 00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16632"/>
            <a:ext cx="6912768" cy="660704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Гуси-лебеди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7433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ариса\Videos\2016-03-15 сказки\сказки 00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116631"/>
            <a:ext cx="6486540" cy="655272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Маша и медведь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7546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ариса\Videos\2016-03-15 сказки\сказки 00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188639"/>
            <a:ext cx="6552728" cy="643885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Красная шапочка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1347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ариса\Videos\2016-03-15 сказки\сказки 0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188640"/>
            <a:ext cx="6984776" cy="65427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Золушка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0543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0390" y="692696"/>
            <a:ext cx="586692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Молодцы!</a:t>
            </a:r>
            <a:endParaRPr lang="ru-RU" sz="9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420121" cy="409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451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2" name="applause.wav"/>
          </p:stSnd>
        </p:sndAc>
      </p:transition>
    </mc:Choice>
    <mc:Fallback>
      <p:transition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49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Отгадай сказку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8</cp:revision>
  <dcterms:created xsi:type="dcterms:W3CDTF">2016-03-15T05:02:57Z</dcterms:created>
  <dcterms:modified xsi:type="dcterms:W3CDTF">2019-01-03T15:29:21Z</dcterms:modified>
</cp:coreProperties>
</file>