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3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5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38838" y="1309640"/>
            <a:ext cx="5278817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Партизаны </a:t>
            </a:r>
          </a:p>
          <a:p>
            <a:pPr algn="ctr"/>
            <a:r>
              <a:rPr lang="ru-RU" sz="5400" b="1" dirty="0" smtClean="0">
                <a:ln w="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подпольщики </a:t>
            </a:r>
          </a:p>
          <a:p>
            <a:pPr algn="ctr"/>
            <a:r>
              <a:rPr lang="ru-RU" sz="5400" b="1" dirty="0" err="1" smtClean="0">
                <a:ln w="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Тарханкута</a:t>
            </a:r>
            <a:endParaRPr lang="ru-RU" sz="5400" b="1" dirty="0">
              <a:ln w="0"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0"/>
            <a:ext cx="9144000" cy="6856479"/>
          </a:xfrm>
          <a:prstGeom prst="rect">
            <a:avLst/>
          </a:prstGeom>
          <a:noFill/>
        </p:spPr>
      </p:pic>
      <p:pic>
        <p:nvPicPr>
          <p:cNvPr id="2052" name="Picture 4" descr="https://img-fotki.yandex.ru/get/37861/104941735.12/0_15e991_14f38b1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32" y="1439409"/>
            <a:ext cx="7620000" cy="50768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32796" y="909348"/>
            <a:ext cx="3486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Партизаны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Тарханкута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014" cy="685723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83872" y="1146407"/>
            <a:ext cx="6760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ГЕРОИЗМ  И  ТРАГЕДИЯ                               АК-МЕЧЕТСКОГО ПАРТИЗАНСКОГО    ОТРЯДА</a:t>
            </a:r>
            <a:endParaRPr lang="ru-RU" sz="2400" b="1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www.gazeta-chi.com/sites/default/files/styles/medium/public/field/image/da82a7a1b0.jpg?itok=LIe9a-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32" y="2456769"/>
            <a:ext cx="2303150" cy="347050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65715" y="2641348"/>
            <a:ext cx="5176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Прошло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78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лет с того времени, как в лесах и горах Крыма в ноябре 1941 года начал действовать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Ак-Мечетский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партизанский отряд, сформированный из жителей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Тарханкута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s://im0-tub-ru.yandex.net/i?id=ee2f76d72393953f86e4457053420de5&amp;n=33&amp;h=215&amp;w=2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1204" y="4536394"/>
            <a:ext cx="2733675" cy="2047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5550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0"/>
            <a:ext cx="9144000" cy="68564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02829" y="1269164"/>
            <a:ext cx="28411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Местом базирования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Ак-Мечетского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партизанского отряда было определено урочище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Адымтюр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(ныне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Ай-Димитрий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www.shukach.com/sites/default/files/imagecache/node-gallery-display/post_images/1180/img_1658-1693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382150"/>
            <a:ext cx="5894614" cy="4002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0"/>
            <a:ext cx="9144000" cy="6856479"/>
          </a:xfrm>
          <a:prstGeom prst="rect">
            <a:avLst/>
          </a:prstGeom>
          <a:noFill/>
        </p:spPr>
      </p:pic>
      <p:pic>
        <p:nvPicPr>
          <p:cNvPr id="3075" name="Picture 3" descr="http://www.polkmoskva.ru/upload/ft/tpic/560924w290h393auto.jpg"/>
          <p:cNvPicPr>
            <a:picLocks noChangeAspect="1" noChangeArrowheads="1"/>
          </p:cNvPicPr>
          <p:nvPr/>
        </p:nvPicPr>
        <p:blipFill>
          <a:blip r:embed="rId3"/>
          <a:srcRect r="58814" b="53471"/>
          <a:stretch>
            <a:fillRect/>
          </a:stretch>
        </p:blipFill>
        <p:spPr bwMode="auto">
          <a:xfrm>
            <a:off x="514803" y="2177143"/>
            <a:ext cx="2032454" cy="31661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82043" y="2338393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Калашников Кузьма Николаевич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(1896 - 1942)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Командир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Ак-Мечетского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партизанского отряда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0"/>
            <a:ext cx="9144000" cy="68564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41471" y="918394"/>
            <a:ext cx="33636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1942 году в зерносовхозе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им. Кирова начала  действовать подпольная группа под руководством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Александра Михайловича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Гультяя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skorbim.com/usr/memory/import/0/a158d4c628d43acdfeac4397e17ecd64.jpg"/>
          <p:cNvPicPr>
            <a:picLocks noChangeAspect="1" noChangeArrowheads="1"/>
          </p:cNvPicPr>
          <p:nvPr/>
        </p:nvPicPr>
        <p:blipFill>
          <a:blip r:embed="rId3"/>
          <a:srcRect l="22608" r="16476"/>
          <a:stretch>
            <a:fillRect/>
          </a:stretch>
        </p:blipFill>
        <p:spPr bwMode="auto">
          <a:xfrm>
            <a:off x="849085" y="1477509"/>
            <a:ext cx="3167743" cy="3898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1"/>
            <a:ext cx="9144000" cy="68564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25143" y="1306286"/>
            <a:ext cx="28738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ВАСИЛИЙ ДАНИЛОВИЧ ШУМИЛЬНЫЙ</a:t>
            </a:r>
          </a:p>
          <a:p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(1919-1942)</a:t>
            </a:r>
          </a:p>
          <a:p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19056" y="4102464"/>
            <a:ext cx="30697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   Достоин и представляется, посмертно, к званию Героя Советского Союза»,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значится в документах оперативной группы штаба партизанского движения 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mypresentation.ru/documents/0e7303d7cbda0019b59f1675aca22453/img7.jpg"/>
          <p:cNvPicPr>
            <a:picLocks noChangeAspect="1" noChangeArrowheads="1"/>
          </p:cNvPicPr>
          <p:nvPr/>
        </p:nvPicPr>
        <p:blipFill>
          <a:blip r:embed="rId3"/>
          <a:srcRect l="20378" r="17658"/>
          <a:stretch>
            <a:fillRect/>
          </a:stretch>
        </p:blipFill>
        <p:spPr bwMode="auto">
          <a:xfrm>
            <a:off x="604157" y="1257298"/>
            <a:ext cx="3706586" cy="4486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Людмила\Pictures\тр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0"/>
            <a:ext cx="9144000" cy="6856479"/>
          </a:xfrm>
          <a:prstGeom prst="rect">
            <a:avLst/>
          </a:prstGeom>
          <a:noFill/>
        </p:spPr>
      </p:pic>
      <p:pic>
        <p:nvPicPr>
          <p:cNvPr id="19460" name="Picture 4" descr="https://ds03.infourok.ru/uploads/ex/0714/00023d7b-0aa91801/hello_html_5d2568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654" y="1142580"/>
            <a:ext cx="3946089" cy="27109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96543" y="1213480"/>
            <a:ext cx="37882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Вспомним всех поимённо,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горем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вспомним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своим...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Это нужно -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 мёртвым!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Это надо -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живым! 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https://www.wikireading.ru/img/410826_38_i_2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8961" y="3947231"/>
            <a:ext cx="3779610" cy="2570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D1D~1\AppData\Local\Temp\Rar$DIa0.924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38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592285" y="1052513"/>
            <a:ext cx="5300889" cy="24479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дороги эти </a:t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позабыть нельзя…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85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Нам дороги эти  позабыть нельзя…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Администратор</cp:lastModifiedBy>
  <cp:revision>16</cp:revision>
  <dcterms:created xsi:type="dcterms:W3CDTF">2013-11-19T05:52:05Z</dcterms:created>
  <dcterms:modified xsi:type="dcterms:W3CDTF">2019-01-03T12:49:07Z</dcterms:modified>
</cp:coreProperties>
</file>