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96" r:id="rId8"/>
    <p:sldId id="298" r:id="rId9"/>
    <p:sldId id="299" r:id="rId10"/>
    <p:sldId id="295" r:id="rId11"/>
    <p:sldId id="269" r:id="rId12"/>
    <p:sldId id="270" r:id="rId13"/>
    <p:sldId id="271" r:id="rId14"/>
    <p:sldId id="272" r:id="rId15"/>
    <p:sldId id="273" r:id="rId16"/>
    <p:sldId id="274" r:id="rId17"/>
    <p:sldId id="276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93" r:id="rId28"/>
    <p:sldId id="288" r:id="rId29"/>
    <p:sldId id="291" r:id="rId30"/>
    <p:sldId id="292" r:id="rId31"/>
    <p:sldId id="294" r:id="rId32"/>
    <p:sldId id="287" r:id="rId33"/>
    <p:sldId id="290" r:id="rId34"/>
    <p:sldId id="297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6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7137" y="1412776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dirty="0" smtClean="0"/>
              <a:t>Педагогический проект: </a:t>
            </a:r>
            <a:br>
              <a:rPr lang="ru-RU" sz="5300" dirty="0" smtClean="0"/>
            </a:br>
            <a:r>
              <a:rPr lang="ru-RU" sz="5300" dirty="0" smtClean="0"/>
              <a:t>«</a:t>
            </a:r>
            <a:r>
              <a:rPr lang="ru-RU" sz="5300" dirty="0"/>
              <a:t>Мир воды»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9839" y="3068960"/>
            <a:ext cx="6400800" cy="960512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Тип проекта: Исследовательский, творческий, краткосрочный, групповой.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502949"/>
            <a:ext cx="7848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ГБДОУ д</a:t>
            </a:r>
            <a:r>
              <a:rPr lang="en-US" sz="2000" dirty="0" smtClean="0">
                <a:solidFill>
                  <a:schemeClr val="bg1"/>
                </a:solidFill>
              </a:rPr>
              <a:t>/</a:t>
            </a:r>
            <a:r>
              <a:rPr lang="ru-RU" sz="2000" dirty="0" smtClean="0">
                <a:solidFill>
                  <a:schemeClr val="bg1"/>
                </a:solidFill>
              </a:rPr>
              <a:t>с №19 Петродворцового района СПб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8613" y="5229200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Участники: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Дети 6-ой средней группы; воспитатель: Антонова Н.В.; родители.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00159" y="5992697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2016г.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2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Вода это жидкость</a:t>
            </a:r>
            <a:endParaRPr lang="ru-RU" dirty="0"/>
          </a:p>
        </p:txBody>
      </p:sp>
      <p:pic>
        <p:nvPicPr>
          <p:cNvPr id="14338" name="Picture 2" descr="C:\Users\Наташа\Desktop\Фото вода не использованные\SrSctpYc5y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445" y="2722421"/>
            <a:ext cx="3792524" cy="2844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Users\Наташа\Desktop\Фото вода не использованные\NMSTWV2Qk1c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4356333"/>
            <a:ext cx="3131840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C:\Users\Наташа\Desktop\Фото вода не использованные\m4ozPzplyzQ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340768"/>
            <a:ext cx="3684409" cy="2763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1867" y="1354057"/>
            <a:ext cx="4296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 показать, что вода легко разливается, течет.</a:t>
            </a:r>
          </a:p>
          <a:p>
            <a:endParaRPr lang="ru-RU" dirty="0" smtClean="0"/>
          </a:p>
          <a:p>
            <a:r>
              <a:rPr lang="ru-RU" b="1" dirty="0" smtClean="0"/>
              <a:t>Вывод:</a:t>
            </a:r>
            <a:r>
              <a:rPr lang="ru-RU" dirty="0" smtClean="0"/>
              <a:t> вода это жидкость.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421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8527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Исследуем воду на вкус и запах</a:t>
            </a:r>
            <a:endParaRPr lang="ru-RU" dirty="0"/>
          </a:p>
        </p:txBody>
      </p:sp>
      <p:pic>
        <p:nvPicPr>
          <p:cNvPr id="8194" name="Picture 2" descr="C:\Users\Наташа\Desktop\LLCYYaiSOcI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513" y="2103772"/>
            <a:ext cx="3875923" cy="2906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Наташа\Desktop\-Rs_3QSVWGs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707219"/>
            <a:ext cx="3616456" cy="2712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1" y="1772816"/>
            <a:ext cx="4067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 исследовать воду на вкус и запах.</a:t>
            </a:r>
          </a:p>
          <a:p>
            <a:endParaRPr lang="ru-RU" dirty="0" smtClean="0"/>
          </a:p>
          <a:p>
            <a:r>
              <a:rPr lang="ru-RU" b="1" dirty="0" smtClean="0"/>
              <a:t>Вывод:</a:t>
            </a:r>
            <a:r>
              <a:rPr lang="ru-RU" dirty="0" smtClean="0"/>
              <a:t> вода не имеет вкуса и запаха, но может приобретать вкус и запах, растворенного в ней вещества.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163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366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Имеет ли вода форму?</a:t>
            </a:r>
            <a:endParaRPr lang="ru-RU" dirty="0"/>
          </a:p>
        </p:txBody>
      </p:sp>
      <p:pic>
        <p:nvPicPr>
          <p:cNvPr id="9218" name="Picture 2" descr="C:\Users\Наташа\Desktop\Фото вода не использованные\lhegj7y01t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556792"/>
            <a:ext cx="5868144" cy="4401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2132856"/>
            <a:ext cx="20162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 узнать, имеет ли вода форму.</a:t>
            </a:r>
          </a:p>
          <a:p>
            <a:endParaRPr lang="ru-RU" dirty="0" smtClean="0"/>
          </a:p>
          <a:p>
            <a:r>
              <a:rPr lang="ru-RU" b="1" dirty="0" smtClean="0"/>
              <a:t>Вывод:</a:t>
            </a:r>
            <a:r>
              <a:rPr lang="ru-RU" dirty="0" smtClean="0"/>
              <a:t> вода не имеет формы, принимает форму сосуда, в котором находится.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941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305800" cy="6812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Исследуем воду на прозрачность</a:t>
            </a:r>
            <a:endParaRPr lang="ru-RU" dirty="0"/>
          </a:p>
        </p:txBody>
      </p:sp>
      <p:pic>
        <p:nvPicPr>
          <p:cNvPr id="10244" name="Picture 4" descr="C:\Users\Наташа\Desktop\Фото вода\FSVrN57lLDo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3820" y="1973172"/>
            <a:ext cx="5280587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1988840"/>
            <a:ext cx="22322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Цель: </a:t>
            </a:r>
            <a:r>
              <a:rPr lang="ru-RU" dirty="0" smtClean="0"/>
              <a:t>исследовать воду на прозрачность.</a:t>
            </a:r>
          </a:p>
          <a:p>
            <a:endParaRPr lang="ru-RU" dirty="0"/>
          </a:p>
          <a:p>
            <a:r>
              <a:rPr lang="ru-RU" b="1" dirty="0" smtClean="0"/>
              <a:t>Вывод:</a:t>
            </a:r>
            <a:r>
              <a:rPr lang="ru-RU" dirty="0" smtClean="0"/>
              <a:t> вода прозрачная.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96703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308" y="560072"/>
            <a:ext cx="8305800" cy="7086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Исследуем плавучесть предметов</a:t>
            </a:r>
            <a:endParaRPr lang="ru-RU" dirty="0"/>
          </a:p>
        </p:txBody>
      </p:sp>
      <p:pic>
        <p:nvPicPr>
          <p:cNvPr id="11267" name="Picture 3" descr="C:\Users\Наташа\Desktop\1jp6Ce3592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4149080"/>
            <a:ext cx="336037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Наташа\Desktop\m9BwuPy19PA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2753" y="3408787"/>
            <a:ext cx="2464852" cy="3286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Наташа\Desktop\Фото вода\zJecwnrT8KQ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3600400" cy="27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48994" y="1268760"/>
            <a:ext cx="384853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 исследовать плавучесть предметов.</a:t>
            </a:r>
          </a:p>
          <a:p>
            <a:endParaRPr lang="ru-RU" dirty="0"/>
          </a:p>
          <a:p>
            <a:r>
              <a:rPr lang="ru-RU" b="1" dirty="0" smtClean="0"/>
              <a:t>Вывод: </a:t>
            </a:r>
            <a:r>
              <a:rPr lang="ru-RU" dirty="0" smtClean="0"/>
              <a:t>не все предметы вода может удерживать на поверхности, потому что они из разных материалов (легкие, тяжелые).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172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Наблюдаем процесс попадания воздуха в воду</a:t>
            </a:r>
            <a:endParaRPr lang="ru-RU" dirty="0"/>
          </a:p>
        </p:txBody>
      </p:sp>
      <p:pic>
        <p:nvPicPr>
          <p:cNvPr id="12290" name="Picture 2" descr="C:\Users\Наташа\Desktop\7kTL_nthmH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019030"/>
            <a:ext cx="5904656" cy="4428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2037611"/>
            <a:ext cx="20882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 наблюдение процесса попадания воздуха в воду.</a:t>
            </a:r>
          </a:p>
          <a:p>
            <a:endParaRPr lang="ru-RU" dirty="0"/>
          </a:p>
          <a:p>
            <a:r>
              <a:rPr lang="ru-RU" b="1" dirty="0" smtClean="0"/>
              <a:t>Вывод: </a:t>
            </a:r>
            <a:r>
              <a:rPr lang="ru-RU" dirty="0" smtClean="0"/>
              <a:t>воздух, попадающий в воду, превращается в пузырьки и поднимается вверх, потому что он легче воды.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333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48" y="539516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Исследуем, какие материалы как пропускают воду</a:t>
            </a:r>
            <a:endParaRPr lang="ru-RU" dirty="0"/>
          </a:p>
        </p:txBody>
      </p:sp>
      <p:pic>
        <p:nvPicPr>
          <p:cNvPr id="13314" name="Picture 2" descr="C:\Users\Наташа\Desktop\kzmxeCrYky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289" y="1844822"/>
            <a:ext cx="2984615" cy="2238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Наташа\Desktop\_n2k16qhd_Y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794948"/>
            <a:ext cx="2479050" cy="1859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Наташа\Desktop\CoYQKJsxVqA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025" y="4391741"/>
            <a:ext cx="3059832" cy="2294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C:\Users\Наташа\Desktop\n8DOWwYD-gc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6607" y="4659594"/>
            <a:ext cx="2304255" cy="172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36609" y="1844822"/>
            <a:ext cx="48245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 узнать, какие материалы как пропускают воду.</a:t>
            </a:r>
          </a:p>
          <a:p>
            <a:endParaRPr lang="ru-RU" dirty="0"/>
          </a:p>
          <a:p>
            <a:r>
              <a:rPr lang="ru-RU" b="1" dirty="0" smtClean="0"/>
              <a:t>Вывод: </a:t>
            </a:r>
            <a:r>
              <a:rPr lang="ru-RU" dirty="0" smtClean="0"/>
              <a:t>не все материалы одинаково пропускают воду, быстрее всего намокает бумажная салфетка, целлофан не намокает.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6685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Исследуем, как и какие вещества может растворять вода</a:t>
            </a:r>
            <a:endParaRPr lang="ru-RU" dirty="0"/>
          </a:p>
        </p:txBody>
      </p:sp>
      <p:pic>
        <p:nvPicPr>
          <p:cNvPr id="15362" name="Picture 2" descr="C:\Users\Наташа\Desktop\06JE5PzvAsQ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5664629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60222" y="2780928"/>
            <a:ext cx="26642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Цель: </a:t>
            </a:r>
            <a:r>
              <a:rPr lang="ru-RU" dirty="0" smtClean="0"/>
              <a:t>исследовать, как и какие вещества может растворять вода.</a:t>
            </a:r>
          </a:p>
          <a:p>
            <a:endParaRPr lang="ru-RU" dirty="0"/>
          </a:p>
          <a:p>
            <a:r>
              <a:rPr lang="ru-RU" b="1" dirty="0" smtClean="0"/>
              <a:t>Вывод: </a:t>
            </a:r>
            <a:r>
              <a:rPr lang="ru-RU" dirty="0" smtClean="0"/>
              <a:t>не все вещества можно растворить в воде. Соль, сахар – растворяются полностью; мука, песок – не растворяются.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7679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Исследуем влияние воды на растения</a:t>
            </a:r>
            <a:endParaRPr lang="ru-RU" dirty="0"/>
          </a:p>
        </p:txBody>
      </p:sp>
      <p:pic>
        <p:nvPicPr>
          <p:cNvPr id="16386" name="Picture 2" descr="C:\Users\Наташа\Desktop\Фото вода не использованные\2CTjqC4nMZ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60011">
            <a:off x="4713013" y="1988838"/>
            <a:ext cx="3384376" cy="4512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71600" y="2420888"/>
            <a:ext cx="28803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 исследовать влияние воды на растения.</a:t>
            </a:r>
          </a:p>
          <a:p>
            <a:endParaRPr lang="ru-RU" dirty="0"/>
          </a:p>
          <a:p>
            <a:r>
              <a:rPr lang="ru-RU" b="1" dirty="0" smtClean="0"/>
              <a:t>Вывод:</a:t>
            </a:r>
            <a:r>
              <a:rPr lang="ru-RU" dirty="0" smtClean="0"/>
              <a:t> наличие воды- необходимое условие для роста растений.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031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Красим воду в разные цвета, замораживаем</a:t>
            </a:r>
            <a:endParaRPr lang="ru-RU" dirty="0"/>
          </a:p>
        </p:txBody>
      </p:sp>
      <p:pic>
        <p:nvPicPr>
          <p:cNvPr id="17410" name="Picture 2" descr="C:\Users\Наташа\Desktop\Фото вода не использованные\gFwW5cQPfYw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7145" y="1873455"/>
            <a:ext cx="1976749" cy="2635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C:\Users\Наташа\Desktop\Фото вода не использованные\T87WjRRhVZE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0879" y="3337956"/>
            <a:ext cx="2376264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C:\Users\Наташа\Desktop\Фото вода не использованные\XMlOlXNWMvM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556" y="3977985"/>
            <a:ext cx="3563888" cy="267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1877987"/>
            <a:ext cx="58326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 исследовать свойства воды – окрашиваться, замерзать.</a:t>
            </a:r>
          </a:p>
          <a:p>
            <a:endParaRPr lang="ru-RU" dirty="0"/>
          </a:p>
          <a:p>
            <a:r>
              <a:rPr lang="ru-RU" b="1" dirty="0" smtClean="0"/>
              <a:t>Вывод:</a:t>
            </a:r>
            <a:r>
              <a:rPr lang="ru-RU" dirty="0" smtClean="0"/>
              <a:t> вода приобретает цвет растворенного в ней красителя, замерзает при низкой температуре(превращается в лед).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567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" y="260648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Актуальность: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908720"/>
            <a:ext cx="871296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/>
              <a:t>      Среди </a:t>
            </a:r>
            <a:r>
              <a:rPr lang="ru-RU" sz="1600" dirty="0"/>
              <a:t>всех веществ, имеющихся на Земле, вода, благодаря своеобразию своих физических и химических свойств, занимает исключительное положение в природе и играет особую роль в жизни человека. Вода – единственное вещество, встречающееся в огромных количествах в естественных условиях во всех трех агрегатных состояниях: жидком, твердом и газообразном.</a:t>
            </a:r>
          </a:p>
          <a:p>
            <a:pPr algn="just"/>
            <a:r>
              <a:rPr lang="ru-RU" sz="1600" dirty="0" smtClean="0"/>
              <a:t>     Основы </a:t>
            </a:r>
            <a:r>
              <a:rPr lang="ru-RU" sz="1600" dirty="0"/>
              <a:t>правильного, бережного отношения к окружающему миру необходимо закладывать в дошкольном возрасте, так как именно этот возраст обладает большими возможностями и перспективами. Именно на этом этапе, на этапе дошкольного детства ребенок получает элементарные представления о природе, у него закладываются элементарные экологические представления. Но это происходит это только при условии, если взрослые сами обладают экологической культурой, понимают общие для людей экологические проблемы, сознательно к ним относятся и помогают маленькому человеку понять закономерности</a:t>
            </a:r>
            <a:r>
              <a:rPr lang="ru-RU" sz="1600" dirty="0" smtClean="0"/>
              <a:t>.   </a:t>
            </a:r>
          </a:p>
          <a:p>
            <a:pPr algn="just"/>
            <a:r>
              <a:rPr lang="ru-RU" sz="1600" dirty="0" smtClean="0"/>
              <a:t>      Дошкольники </a:t>
            </a:r>
            <a:r>
              <a:rPr lang="ru-RU" sz="1600" dirty="0"/>
              <a:t>– прирожденные исследователи. И тому подтверждение – их любознательность, постоянное стремление к эксперименту, желание самостоятельно находить решение в проблемной ситуации. Задача педагога – не игнорировать эту деятельность, а наоборот, активно помогать. Говоря о познавательно-исследовательской деятельности, мы имеем в виду активность ребёнка, впрямую направленную на постижение устройства вещей, связей между явлениями окружающего мира, их упорядочение и систематизацию. Познавательно-исследовательская деятельность дошкольника в естественной форме проявляется в виде так называемого детского экспериментирования с предметами, и в виде вербального исследования вопросов, задаваемых взрослому (почему, зачем, как?).</a:t>
            </a:r>
          </a:p>
          <a:p>
            <a:pPr algn="just"/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08962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Экспериментируем со льдом</a:t>
            </a:r>
            <a:endParaRPr lang="ru-RU" dirty="0"/>
          </a:p>
        </p:txBody>
      </p:sp>
      <p:pic>
        <p:nvPicPr>
          <p:cNvPr id="18434" name="Picture 2" descr="C:\Users\Наташа\Desktop\Фото вода не использованные\6LBbrRD7ZXk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076" y="2996952"/>
            <a:ext cx="3816424" cy="286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C:\Users\Наташа\Desktop\Фото вода не использованные\5oi7ZISzCiY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7" y="3131966"/>
            <a:ext cx="4332481" cy="3249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6784" y="1412776"/>
            <a:ext cx="8207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 исследовать свойства льда.</a:t>
            </a:r>
          </a:p>
          <a:p>
            <a:endParaRPr lang="ru-RU" dirty="0"/>
          </a:p>
          <a:p>
            <a:r>
              <a:rPr lang="ru-RU" b="1" dirty="0" smtClean="0"/>
              <a:t>Вывод:</a:t>
            </a:r>
            <a:r>
              <a:rPr lang="ru-RU" dirty="0" smtClean="0"/>
              <a:t> </a:t>
            </a:r>
            <a:r>
              <a:rPr lang="ru-RU" dirty="0"/>
              <a:t>лед холодный, </a:t>
            </a:r>
            <a:r>
              <a:rPr lang="ru-RU" dirty="0" smtClean="0"/>
              <a:t>скользкий, хрупкий;  цвет льда зависит от того из какой воды он сделан (прозрачной или цветной).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905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9247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Создаем бусы из цветного льда</a:t>
            </a:r>
            <a:endParaRPr lang="ru-RU" dirty="0"/>
          </a:p>
        </p:txBody>
      </p:sp>
      <p:pic>
        <p:nvPicPr>
          <p:cNvPr id="19458" name="Picture 2" descr="C:\Users\Наташа\Desktop\Фото вода не использованные\K5VvqCRIXd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129142"/>
            <a:ext cx="3122966" cy="4163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C:\Users\Наташа\Desktop\Фото вода не использованные\FxBHSsqU4nI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945456" y="3066150"/>
            <a:ext cx="2765954" cy="3687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06134" y="1772816"/>
            <a:ext cx="46805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Цель: </a:t>
            </a:r>
            <a:r>
              <a:rPr lang="ru-RU" dirty="0" smtClean="0"/>
              <a:t>создать цветные ледяные бусы.</a:t>
            </a:r>
          </a:p>
          <a:p>
            <a:endParaRPr lang="ru-RU" dirty="0"/>
          </a:p>
          <a:p>
            <a:r>
              <a:rPr lang="ru-RU" b="1" dirty="0" smtClean="0"/>
              <a:t>Вывод:</a:t>
            </a:r>
            <a:r>
              <a:rPr lang="ru-RU" dirty="0" smtClean="0"/>
              <a:t> из цветных льдинок можно сделать бусы, если, при замерзании, в воду опустить веревку.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071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Исследуем, как лед тает</a:t>
            </a:r>
            <a:endParaRPr lang="ru-RU" dirty="0"/>
          </a:p>
        </p:txBody>
      </p:sp>
      <p:pic>
        <p:nvPicPr>
          <p:cNvPr id="20482" name="Picture 2" descr="C:\Users\Наташа\Desktop\Фото вода не использованные\hKmkSVbLEW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768" y="2069468"/>
            <a:ext cx="432048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C:\Users\Наташа\Desktop\Фото вода не использованные\SXxCs8P7kGI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689648"/>
            <a:ext cx="37444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92080" y="1634399"/>
            <a:ext cx="34563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 Исследовать, как тает лед.</a:t>
            </a:r>
          </a:p>
          <a:p>
            <a:endParaRPr lang="ru-RU" dirty="0"/>
          </a:p>
          <a:p>
            <a:r>
              <a:rPr lang="ru-RU" b="1" dirty="0" smtClean="0"/>
              <a:t>Вывод: </a:t>
            </a:r>
            <a:r>
              <a:rPr lang="ru-RU" dirty="0" smtClean="0"/>
              <a:t>лед тает при комнатной температуре.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397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Экспериментируем со снегом </a:t>
            </a:r>
            <a:endParaRPr lang="ru-RU" dirty="0"/>
          </a:p>
        </p:txBody>
      </p:sp>
      <p:pic>
        <p:nvPicPr>
          <p:cNvPr id="21506" name="Picture 2" descr="C:\Users\Наташа\Desktop\Фото вода не использованные\77xrkPfyP9Q (1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369" y="3068960"/>
            <a:ext cx="3899925" cy="29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3" descr="C:\Users\Наташа\Desktop\Фото вода не использованные\4Sf_3WSa51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573404"/>
            <a:ext cx="2043865" cy="2725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2824" y="1694832"/>
            <a:ext cx="61822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 исследовать воду в твердом состоянии (снег).</a:t>
            </a:r>
          </a:p>
          <a:p>
            <a:endParaRPr lang="ru-RU" dirty="0" smtClean="0"/>
          </a:p>
          <a:p>
            <a:r>
              <a:rPr lang="ru-RU" b="1" dirty="0" smtClean="0"/>
              <a:t>Вывод:</a:t>
            </a:r>
            <a:r>
              <a:rPr lang="ru-RU" dirty="0" smtClean="0"/>
              <a:t> снег бывает липкий и рассыпчатый, это зависит от окружающей температуры.</a:t>
            </a:r>
            <a:endParaRPr lang="ru-RU" dirty="0"/>
          </a:p>
        </p:txBody>
      </p:sp>
      <p:pic>
        <p:nvPicPr>
          <p:cNvPr id="1026" name="Picture 2" descr="C:\Users\Наташа\Desktop\KJAJ1PLFT3k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6214" y="1707408"/>
            <a:ext cx="1884391" cy="2512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785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04088"/>
            <a:ext cx="8511480" cy="5646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Исследуем, бывает ли чистым снег</a:t>
            </a:r>
            <a:endParaRPr lang="ru-RU" dirty="0"/>
          </a:p>
        </p:txBody>
      </p:sp>
      <p:pic>
        <p:nvPicPr>
          <p:cNvPr id="22530" name="Picture 2" descr="C:\Users\Наташа\Desktop\Фото вода не использованные\IbPVFsMo90E (1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481" y="1677001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1" name="Picture 3" descr="C:\Users\Наташа\Desktop\Фото вода не использованные\0Jnx3S8FPaI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8044" y="3797660"/>
            <a:ext cx="3600400" cy="27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16016" y="1677001"/>
            <a:ext cx="41044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 исследовать, бывает ли чистым снег.</a:t>
            </a:r>
          </a:p>
          <a:p>
            <a:endParaRPr lang="ru-RU" dirty="0"/>
          </a:p>
          <a:p>
            <a:r>
              <a:rPr lang="ru-RU" b="1" dirty="0" smtClean="0"/>
              <a:t>Вывод:</a:t>
            </a:r>
            <a:r>
              <a:rPr lang="ru-RU" dirty="0" smtClean="0"/>
              <a:t> даже чистый на первый взгляд снег грязнее питьевой воды.</a:t>
            </a:r>
          </a:p>
        </p:txBody>
      </p:sp>
    </p:spTree>
    <p:extLst>
      <p:ext uri="{BB962C8B-B14F-4D97-AF65-F5344CB8AC3E}">
        <p14:creationId xmlns:p14="http://schemas.microsoft.com/office/powerpoint/2010/main" val="316166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Исследуем, как тает снег: в воде и без воды</a:t>
            </a:r>
            <a:endParaRPr lang="ru-RU" dirty="0"/>
          </a:p>
        </p:txBody>
      </p:sp>
      <p:pic>
        <p:nvPicPr>
          <p:cNvPr id="23554" name="Picture 2" descr="C:\Users\Наташа\Desktop\Фото вода не использованные\oOh2t07CbFk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56452">
            <a:off x="2915816" y="2296598"/>
            <a:ext cx="5400600" cy="405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3176" y="2780928"/>
            <a:ext cx="23762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Цель: </a:t>
            </a:r>
            <a:r>
              <a:rPr lang="ru-RU" dirty="0" smtClean="0"/>
              <a:t>исследовать, как тает снег.</a:t>
            </a:r>
          </a:p>
          <a:p>
            <a:endParaRPr lang="ru-RU" dirty="0"/>
          </a:p>
          <a:p>
            <a:r>
              <a:rPr lang="ru-RU" b="1" dirty="0" smtClean="0"/>
              <a:t>Вывод:</a:t>
            </a:r>
            <a:r>
              <a:rPr lang="ru-RU" dirty="0" smtClean="0"/>
              <a:t> снег быстрее тает  в воде, чем без нее.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096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333" y="404664"/>
            <a:ext cx="83058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Раскрашиваем снег</a:t>
            </a:r>
            <a:endParaRPr lang="ru-RU" dirty="0"/>
          </a:p>
        </p:txBody>
      </p:sp>
      <p:pic>
        <p:nvPicPr>
          <p:cNvPr id="24578" name="Picture 2" descr="C:\Users\Наташа\Desktop\Фото вода не использованные\n-y-aZIKeV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245" y="1666885"/>
            <a:ext cx="2664296" cy="3552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9" name="Picture 3" descr="C:\Users\Наташа\Desktop\Фото вода не использованные\ZTmXf5GuGqs (1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666885"/>
            <a:ext cx="3323861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C:\Users\Наташа\Desktop\Фото вода не использованные\sB_7xHqS3Zg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4398189"/>
            <a:ext cx="3015716" cy="2261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03743" y="1327694"/>
            <a:ext cx="20162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Цель: </a:t>
            </a:r>
            <a:r>
              <a:rPr lang="ru-RU" dirty="0" smtClean="0"/>
              <a:t>исследовать свойство снега – окрашивание.</a:t>
            </a:r>
          </a:p>
          <a:p>
            <a:endParaRPr lang="ru-RU" dirty="0"/>
          </a:p>
          <a:p>
            <a:r>
              <a:rPr lang="ru-RU" b="1" dirty="0" smtClean="0"/>
              <a:t>Вывод:</a:t>
            </a:r>
            <a:r>
              <a:rPr lang="ru-RU" dirty="0" smtClean="0"/>
              <a:t> снег приобретает цвет красителя, который на него попадает.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695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Создание альбома «Что мы знаем о воде»</a:t>
            </a:r>
            <a:endParaRPr lang="ru-RU" dirty="0"/>
          </a:p>
        </p:txBody>
      </p:sp>
      <p:pic>
        <p:nvPicPr>
          <p:cNvPr id="2050" name="Picture 2" descr="C:\Users\Наташа\Desktop\1\pKVZgBGG6I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4186" y="1936319"/>
            <a:ext cx="2805484" cy="3740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Наташа\Desktop\1\fKhiYH7vA7w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74496">
            <a:off x="315440" y="4394780"/>
            <a:ext cx="2963235" cy="2222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Наташа\Desktop\1\makUO48f48c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95161">
            <a:off x="6539104" y="3364623"/>
            <a:ext cx="2310950" cy="3081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Наташа\Desktop\1\wKl93jEJ4jQ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01445">
            <a:off x="276407" y="2008759"/>
            <a:ext cx="2961746" cy="2221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081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Создание дидактической игры «Какой бывает вода»</a:t>
            </a:r>
            <a:endParaRPr lang="ru-RU" dirty="0"/>
          </a:p>
        </p:txBody>
      </p:sp>
      <p:pic>
        <p:nvPicPr>
          <p:cNvPr id="3074" name="Picture 2" descr="C:\Users\Наташа\Desktop\1\P7YIacvek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84877">
            <a:off x="517673" y="3344330"/>
            <a:ext cx="3672408" cy="2754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Наташа\Desktop\1\2vEQRy76Wjw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2806" y="1792296"/>
            <a:ext cx="2932191" cy="2199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Наташа\Desktop\1\Z-VQatfegxw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4149080"/>
            <a:ext cx="3240360" cy="243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804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360" y="764704"/>
            <a:ext cx="8291264" cy="171420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Консультации для родителей </a:t>
            </a:r>
            <a:r>
              <a:rPr lang="ru-RU" sz="3600" dirty="0"/>
              <a:t>по </a:t>
            </a:r>
            <a:r>
              <a:rPr lang="ru-RU" sz="3600" dirty="0" smtClean="0"/>
              <a:t>темам: </a:t>
            </a:r>
            <a:r>
              <a:rPr lang="ru-RU" sz="3600" dirty="0"/>
              <a:t>«Экспериментируйте с детьми дома», «Игры с водой</a:t>
            </a:r>
            <a:r>
              <a:rPr lang="ru-RU" sz="3600" dirty="0" smtClean="0"/>
              <a:t>».</a:t>
            </a:r>
            <a:endParaRPr lang="ru-RU" sz="3600" dirty="0"/>
          </a:p>
        </p:txBody>
      </p:sp>
      <p:pic>
        <p:nvPicPr>
          <p:cNvPr id="3074" name="Picture 2" descr="C:\Users\Наташа\Desktop\cMQpj_oGfK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600" y="3483006"/>
            <a:ext cx="3763392" cy="282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Наташа\Desktop\4oIrmeQS7fg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708920"/>
            <a:ext cx="3331344" cy="2498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627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rgbClr val="AAC0E8"/>
            </a:gs>
            <a:gs pos="65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45624" cy="1152128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/>
              <a:t>Цель: </a:t>
            </a:r>
            <a:r>
              <a:rPr lang="ru-RU" sz="2400" dirty="0" smtClean="0"/>
              <a:t>Расширение </a:t>
            </a:r>
            <a:r>
              <a:rPr lang="ru-RU" sz="2400" dirty="0"/>
              <a:t>и углубление представлений детей о воде, её свойствах, состояниях. Воспитание бережного отношения к воде, как источнику жизни человека и всего живого на Земле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28800"/>
            <a:ext cx="8496944" cy="4896544"/>
          </a:xfrm>
        </p:spPr>
        <p:txBody>
          <a:bodyPr>
            <a:noAutofit/>
          </a:bodyPr>
          <a:lstStyle/>
          <a:p>
            <a:r>
              <a:rPr lang="ru-RU" sz="1700" b="1" dirty="0" smtClean="0"/>
              <a:t>Задачи:</a:t>
            </a:r>
          </a:p>
          <a:p>
            <a:pPr lvl="0"/>
            <a:r>
              <a:rPr lang="ru-RU" sz="1700" dirty="0"/>
              <a:t>Систематизировать и расширить представления детей о свойствах </a:t>
            </a:r>
            <a:r>
              <a:rPr lang="ru-RU" sz="1700" dirty="0" smtClean="0"/>
              <a:t> и состояниях воды.</a:t>
            </a:r>
          </a:p>
          <a:p>
            <a:pPr lvl="0"/>
            <a:r>
              <a:rPr lang="ru-RU" sz="1700" dirty="0"/>
              <a:t>Способствовать формированию позитивного отношения к воде (познавательного, бережного, созидательного).</a:t>
            </a:r>
          </a:p>
          <a:p>
            <a:r>
              <a:rPr lang="ru-RU" sz="1700" dirty="0"/>
              <a:t>Сформировать представления детей о значении воды в жизни человека и всего живого на Земле. </a:t>
            </a:r>
          </a:p>
          <a:p>
            <a:r>
              <a:rPr lang="ru-RU" sz="1700" dirty="0"/>
              <a:t>Обобщить </a:t>
            </a:r>
            <a:r>
              <a:rPr lang="ru-RU" sz="1700" dirty="0" smtClean="0"/>
              <a:t>сведения </a:t>
            </a:r>
            <a:r>
              <a:rPr lang="ru-RU" sz="1700" dirty="0"/>
              <a:t>детей о </a:t>
            </a:r>
            <a:r>
              <a:rPr lang="ru-RU" sz="1700" dirty="0" smtClean="0"/>
              <a:t>природных явлениях, связанных с водой, водоёмах.</a:t>
            </a:r>
          </a:p>
          <a:p>
            <a:r>
              <a:rPr lang="ru-RU" sz="1700" dirty="0" smtClean="0"/>
              <a:t>Познакомить </a:t>
            </a:r>
            <a:r>
              <a:rPr lang="ru-RU" sz="1700" dirty="0"/>
              <a:t>детей с художественными произведениями, пословицами, поговорками, </a:t>
            </a:r>
            <a:r>
              <a:rPr lang="ru-RU" sz="1700" dirty="0" smtClean="0"/>
              <a:t>загадками </a:t>
            </a:r>
            <a:r>
              <a:rPr lang="ru-RU" sz="1700" dirty="0"/>
              <a:t>по теме “Вода</a:t>
            </a:r>
            <a:r>
              <a:rPr lang="ru-RU" sz="1700" dirty="0" smtClean="0"/>
              <a:t>”.</a:t>
            </a:r>
          </a:p>
          <a:p>
            <a:r>
              <a:rPr lang="ru-RU" sz="1700" dirty="0"/>
              <a:t>Познакомить со звуками природы, связанными с водой: шум дождя, моря и т.п. </a:t>
            </a:r>
            <a:endParaRPr lang="ru-RU" sz="1700" dirty="0" smtClean="0"/>
          </a:p>
          <a:p>
            <a:r>
              <a:rPr lang="ru-RU" sz="1700" dirty="0"/>
              <a:t>Формировать культурно-гигиенические навыки: привычку мыть руки, умываться. </a:t>
            </a:r>
            <a:endParaRPr lang="ru-RU" sz="1700" dirty="0" smtClean="0"/>
          </a:p>
          <a:p>
            <a:r>
              <a:rPr lang="ru-RU" sz="1700" dirty="0"/>
              <a:t>Познакомить с правилами безопасного обращения с материалами, инструментами и оборудованием в процессе проведения опытов, экспериментов</a:t>
            </a:r>
            <a:r>
              <a:rPr lang="ru-RU" sz="1700" dirty="0" smtClean="0"/>
              <a:t>.</a:t>
            </a: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379095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Выставка рисунков детей:</a:t>
            </a:r>
            <a:endParaRPr lang="ru-RU" dirty="0"/>
          </a:p>
        </p:txBody>
      </p:sp>
      <p:pic>
        <p:nvPicPr>
          <p:cNvPr id="4098" name="Picture 2" descr="C:\Users\Наташа\Desktop\e5sNXJ1rDHU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3" y="3140968"/>
            <a:ext cx="3667381" cy="2750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Наташа\Desktop\yg8LfnxO85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343764"/>
            <a:ext cx="4176464" cy="313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55192" y="2091687"/>
            <a:ext cx="3040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«Как растет зеленый лук»</a:t>
            </a:r>
          </a:p>
          <a:p>
            <a:pPr algn="ctr"/>
            <a:r>
              <a:rPr lang="ru-RU" dirty="0" smtClean="0"/>
              <a:t>(</a:t>
            </a:r>
            <a:r>
              <a:rPr lang="ru-RU" dirty="0"/>
              <a:t>З</a:t>
            </a:r>
            <a:r>
              <a:rPr lang="ru-RU" dirty="0" smtClean="0"/>
              <a:t>начение воды для жизни растений)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292080" y="2091687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«Ледоход»</a:t>
            </a:r>
          </a:p>
          <a:p>
            <a:pPr algn="ctr"/>
            <a:r>
              <a:rPr lang="ru-RU" dirty="0" smtClean="0"/>
              <a:t>(Природные явления, связанные с водой)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277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Выставка работ детей в технике аппликации</a:t>
            </a:r>
            <a:endParaRPr lang="ru-RU" dirty="0"/>
          </a:p>
        </p:txBody>
      </p:sp>
      <p:pic>
        <p:nvPicPr>
          <p:cNvPr id="3" name="Picture 2" descr="C:\Users\Наташа\Desktop\Q3hCBbOUiD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348880"/>
            <a:ext cx="5544616" cy="4158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3212976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«Аквариум»</a:t>
            </a:r>
          </a:p>
          <a:p>
            <a:r>
              <a:rPr lang="ru-RU" dirty="0" smtClean="0"/>
              <a:t>(Значение воды для жизни животных)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508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41113"/>
            <a:ext cx="72728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Результат </a:t>
            </a:r>
            <a:r>
              <a:rPr lang="ru-RU" sz="2400" b="1" dirty="0"/>
              <a:t>реализации </a:t>
            </a:r>
            <a:r>
              <a:rPr lang="ru-RU" sz="2400" b="1" dirty="0" smtClean="0"/>
              <a:t>проекта:</a:t>
            </a:r>
          </a:p>
          <a:p>
            <a:r>
              <a:rPr lang="ru-RU" sz="2400" dirty="0" smtClean="0"/>
              <a:t>       Дети </a:t>
            </a:r>
            <a:r>
              <a:rPr lang="ru-RU" sz="2400" dirty="0"/>
              <a:t>имеют представление о воде, её состояниях, свойствах. Знают о значении воды в жизни человека и всего живого на </a:t>
            </a:r>
            <a:r>
              <a:rPr lang="ru-RU" sz="2400" dirty="0" smtClean="0"/>
              <a:t>Земле. </a:t>
            </a:r>
            <a:r>
              <a:rPr lang="ru-RU" sz="2400" dirty="0"/>
              <a:t>Умеют пользоваться материалами и оборудованием опытно-экспериментальной деятельности для изучения воды и её свойств.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15616" y="3501008"/>
            <a:ext cx="774086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Практический результат:</a:t>
            </a:r>
          </a:p>
          <a:p>
            <a:r>
              <a:rPr lang="ru-RU" sz="2400" dirty="0" smtClean="0"/>
              <a:t>       Практические </a:t>
            </a:r>
            <a:r>
              <a:rPr lang="ru-RU" sz="2400" dirty="0"/>
              <a:t>разработки материала по теме </a:t>
            </a:r>
            <a:r>
              <a:rPr lang="ru-RU" sz="2400" dirty="0" smtClean="0"/>
              <a:t>проекта. Создание картотеки поговорок, пословиц, стихов о воде. Пополнение центра природы и экспериментирования новыми материалами и оборудованием. Создание картотек опытов и экспериментов. Создание альбома «Что мы знаем о воде». Создание ДИ «Какой бывает вода».</a:t>
            </a:r>
          </a:p>
        </p:txBody>
      </p:sp>
    </p:spTree>
    <p:extLst>
      <p:ext uri="{BB962C8B-B14F-4D97-AF65-F5344CB8AC3E}">
        <p14:creationId xmlns:p14="http://schemas.microsoft.com/office/powerpoint/2010/main" val="73499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772816"/>
            <a:ext cx="795168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Литература: </a:t>
            </a:r>
            <a:endParaRPr lang="ru-RU" sz="2000" b="1" dirty="0" smtClean="0"/>
          </a:p>
          <a:p>
            <a:endParaRPr lang="ru-RU" sz="2000" b="1" dirty="0" smtClean="0"/>
          </a:p>
          <a:p>
            <a:r>
              <a:rPr lang="ru-RU" sz="2000" dirty="0" smtClean="0"/>
              <a:t>«</a:t>
            </a:r>
            <a:r>
              <a:rPr lang="ru-RU" sz="2000" dirty="0"/>
              <a:t>Познавательно исследовательская деятельность дошкольников» Н.Е. </a:t>
            </a:r>
            <a:r>
              <a:rPr lang="ru-RU" sz="2000" dirty="0" err="1"/>
              <a:t>Веракса</a:t>
            </a:r>
            <a:r>
              <a:rPr lang="ru-RU" sz="2000" dirty="0"/>
              <a:t>; </a:t>
            </a:r>
            <a:endParaRPr lang="ru-RU" sz="2000" dirty="0" smtClean="0"/>
          </a:p>
          <a:p>
            <a:r>
              <a:rPr lang="ru-RU" sz="2000" dirty="0" smtClean="0"/>
              <a:t>«</a:t>
            </a:r>
            <a:r>
              <a:rPr lang="ru-RU" sz="2000" dirty="0"/>
              <a:t>Сборник дидактических игр по ознакомлению с окружающим миром» Л.Ю. Павлова; </a:t>
            </a:r>
            <a:endParaRPr lang="ru-RU" sz="2000" dirty="0" smtClean="0"/>
          </a:p>
          <a:p>
            <a:r>
              <a:rPr lang="ru-RU" sz="2000" dirty="0" smtClean="0"/>
              <a:t>«</a:t>
            </a:r>
            <a:r>
              <a:rPr lang="ru-RU" sz="2000" dirty="0"/>
              <a:t>Экологическое воспитание в детском саду» О.А. </a:t>
            </a:r>
            <a:r>
              <a:rPr lang="ru-RU" sz="2000" dirty="0" err="1"/>
              <a:t>Соломенникова</a:t>
            </a:r>
            <a:r>
              <a:rPr lang="ru-RU" sz="2000" dirty="0"/>
              <a:t>; «Развитие познавательных способностей дошкольников» Е.Е. </a:t>
            </a:r>
            <a:r>
              <a:rPr lang="ru-RU" sz="2000" dirty="0" err="1"/>
              <a:t>Краменников</a:t>
            </a:r>
            <a:r>
              <a:rPr lang="ru-RU" sz="2000" dirty="0"/>
              <a:t>, О.Л. Холодова.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602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188640"/>
            <a:ext cx="43924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accent1">
                    <a:lumMod val="75000"/>
                  </a:schemeClr>
                </a:solidFill>
              </a:rPr>
              <a:t>Спасибо за </a:t>
            </a:r>
          </a:p>
          <a:p>
            <a:pPr algn="ctr"/>
            <a:r>
              <a:rPr lang="ru-RU" sz="5400" b="1" i="1" dirty="0" smtClean="0">
                <a:solidFill>
                  <a:schemeClr val="accent1">
                    <a:lumMod val="75000"/>
                  </a:schemeClr>
                </a:solidFill>
              </a:rPr>
              <a:t>внимание!!!</a:t>
            </a:r>
            <a:endParaRPr lang="ru-RU" sz="5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66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9504" y="620688"/>
            <a:ext cx="828092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u="sng" dirty="0" smtClean="0"/>
              <a:t>Подготовительный этап проекта:</a:t>
            </a:r>
          </a:p>
          <a:p>
            <a:endParaRPr lang="ru-RU" sz="2000" b="1" i="1" u="sng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Изучить </a:t>
            </a:r>
            <a:r>
              <a:rPr lang="ru-RU" sz="2000" dirty="0"/>
              <a:t>уровень знаний детей о воде и её </a:t>
            </a:r>
            <a:r>
              <a:rPr lang="ru-RU" sz="2000" dirty="0" smtClean="0"/>
              <a:t>свойствах и состояниях.</a:t>
            </a:r>
            <a:endParaRPr lang="ru-RU" sz="20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Подобрать </a:t>
            </a:r>
            <a:r>
              <a:rPr lang="ru-RU" sz="2000" dirty="0"/>
              <a:t>и изучить методическую литературу по теме проекта.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Подобрать художественную литературу по теме.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Составить картотеки опытов с водой.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Подготовить оборудование </a:t>
            </a:r>
            <a:r>
              <a:rPr lang="ru-RU" sz="2000" dirty="0"/>
              <a:t>для опытов с водой</a:t>
            </a:r>
            <a:r>
              <a:rPr lang="ru-RU" sz="2000" dirty="0" smtClean="0"/>
              <a:t>.</a:t>
            </a:r>
            <a:endParaRPr lang="ru-RU" sz="20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/>
              <a:t>Разработать </a:t>
            </a:r>
            <a:r>
              <a:rPr lang="ru-RU" sz="2000" dirty="0" smtClean="0"/>
              <a:t>план </a:t>
            </a:r>
            <a:r>
              <a:rPr lang="ru-RU" sz="2000" dirty="0"/>
              <a:t>занятий познавательного цикла.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/>
              <a:t>Подготовить информацию для родителей по </a:t>
            </a:r>
            <a:r>
              <a:rPr lang="ru-RU" sz="2000" dirty="0" smtClean="0"/>
              <a:t>теме.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Пополнить центр природы и </a:t>
            </a:r>
            <a:r>
              <a:rPr lang="ru-RU" sz="2000" dirty="0"/>
              <a:t>экспериментирования материалами и оборудованием</a:t>
            </a:r>
            <a:r>
              <a:rPr lang="ru-RU" sz="2000" dirty="0" smtClean="0"/>
              <a:t>.</a:t>
            </a:r>
            <a:endParaRPr lang="ru-RU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Составить картотеку </a:t>
            </a:r>
            <a:r>
              <a:rPr lang="ru-RU" sz="2000" dirty="0"/>
              <a:t>стихов, пословиц, поговорок, загадок о воде.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Разработать </a:t>
            </a:r>
            <a:r>
              <a:rPr lang="ru-RU" sz="2000" dirty="0" smtClean="0"/>
              <a:t> план </a:t>
            </a:r>
            <a:r>
              <a:rPr lang="ru-RU" sz="2000" dirty="0"/>
              <a:t>занятий с использованием опытно – экспериментальной деятельности по теме.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Разработать </a:t>
            </a:r>
            <a:r>
              <a:rPr lang="ru-RU" sz="2000" dirty="0" smtClean="0"/>
              <a:t>план </a:t>
            </a:r>
            <a:r>
              <a:rPr lang="ru-RU" sz="2000" dirty="0"/>
              <a:t>занятий по </a:t>
            </a:r>
            <a:r>
              <a:rPr lang="ru-RU" sz="2000" dirty="0" smtClean="0"/>
              <a:t>изо деятельности </a:t>
            </a:r>
            <a:r>
              <a:rPr lang="ru-RU" sz="2000" dirty="0"/>
              <a:t>для создания творческих работ по теме.</a:t>
            </a:r>
          </a:p>
          <a:p>
            <a:pPr lvl="0"/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05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20688"/>
            <a:ext cx="784887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u="sng" dirty="0" smtClean="0"/>
              <a:t>Совместная деятельность с детьми:</a:t>
            </a:r>
          </a:p>
          <a:p>
            <a:endParaRPr lang="ru-RU" sz="2000" b="1" i="1" u="sng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Рассматривание </a:t>
            </a:r>
            <a:r>
              <a:rPr lang="ru-RU" sz="2000" dirty="0"/>
              <a:t>иллюстраций, </a:t>
            </a:r>
            <a:r>
              <a:rPr lang="ru-RU" sz="2000" dirty="0" smtClean="0"/>
              <a:t>альбомов</a:t>
            </a:r>
            <a:r>
              <a:rPr lang="ru-RU" sz="2000" dirty="0"/>
              <a:t>, </a:t>
            </a:r>
            <a:r>
              <a:rPr lang="ru-RU" sz="2000" dirty="0" smtClean="0"/>
              <a:t>по </a:t>
            </a:r>
            <a:r>
              <a:rPr lang="ru-RU" sz="2000" dirty="0"/>
              <a:t>теме “</a:t>
            </a:r>
            <a:r>
              <a:rPr lang="ru-RU" sz="2000" dirty="0" smtClean="0"/>
              <a:t>Вода”.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Проведение бесед с детьми на темы: «Вода вокруг нас», «Свойства и состояния воды», «Природные явления, связанные с водой», «Значение воды в жизни животных», «Значение воды для растений», «Природные водоемы», «Вода в жизни человека».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Прослушивание и разучивание стихов, </a:t>
            </a:r>
            <a:r>
              <a:rPr lang="ru-RU" sz="2000" dirty="0"/>
              <a:t>знакомство с </a:t>
            </a:r>
            <a:r>
              <a:rPr lang="ru-RU" sz="2000" dirty="0" smtClean="0"/>
              <a:t>рассказами, пословицами</a:t>
            </a:r>
            <a:r>
              <a:rPr lang="ru-RU" sz="2000" dirty="0"/>
              <a:t>, </a:t>
            </a:r>
            <a:r>
              <a:rPr lang="ru-RU" sz="2000" dirty="0" smtClean="0"/>
              <a:t>поговорками, </a:t>
            </a:r>
            <a:r>
              <a:rPr lang="ru-RU" sz="2000" dirty="0"/>
              <a:t>отгадывание загадок о воде.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Прослушивание </a:t>
            </a:r>
            <a:r>
              <a:rPr lang="ru-RU" sz="2000" dirty="0"/>
              <a:t>песенок о воде, дожде, водоёмах, </a:t>
            </a:r>
            <a:r>
              <a:rPr lang="ru-RU" sz="2000" dirty="0" smtClean="0"/>
              <a:t>аудиозаписей </a:t>
            </a:r>
            <a:r>
              <a:rPr lang="ru-RU" sz="2000" dirty="0"/>
              <a:t>из цикла “Звуки природы”: “Шум моря”, “Прибой”, “Музыка дождя”, “Гром”, “Звонкий ручей”.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Выполнение детских творческих работ по теме </a:t>
            </a:r>
            <a:r>
              <a:rPr lang="ru-RU" sz="2000" dirty="0" smtClean="0"/>
              <a:t>проекта: рисование «Ледоход», «Как растет зеленый лук», аппликация «Аквариум».</a:t>
            </a:r>
            <a:endParaRPr lang="ru-RU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Наблюдения за явлениями, связанными с водой.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Опыты и эксперименты </a:t>
            </a:r>
            <a:r>
              <a:rPr lang="ru-RU" sz="2000" dirty="0"/>
              <a:t>с </a:t>
            </a:r>
            <a:r>
              <a:rPr lang="ru-RU" sz="2000" dirty="0" smtClean="0"/>
              <a:t>водой, льдом, снегом.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0567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124744"/>
            <a:ext cx="75608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u="sng" dirty="0" smtClean="0"/>
              <a:t>Совместная деятельность с родителями:</a:t>
            </a:r>
          </a:p>
          <a:p>
            <a:endParaRPr lang="ru-RU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Знакомство с содержанием консультаций по темам «Экспериментируйте с детьми дома», «Игры с водой».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Работа </a:t>
            </a:r>
            <a:r>
              <a:rPr lang="ru-RU" sz="2000" dirty="0"/>
              <a:t>по пополнению </a:t>
            </a:r>
            <a:r>
              <a:rPr lang="ru-RU" sz="2000" dirty="0" smtClean="0"/>
              <a:t>центра природы и экспериментирования материалами и оборудованием.</a:t>
            </a:r>
            <a:endParaRPr lang="ru-RU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Поиск информации </a:t>
            </a:r>
            <a:r>
              <a:rPr lang="ru-RU" sz="2000" dirty="0"/>
              <a:t>с детьми дома </a:t>
            </a:r>
            <a:r>
              <a:rPr lang="ru-RU" sz="2000" dirty="0" smtClean="0"/>
              <a:t>по выбранной теме.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Создание альбома «Что мы заем о воде?»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2832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77" y="620688"/>
            <a:ext cx="8305800" cy="12264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Создание картотек опытов и экспериментов</a:t>
            </a:r>
            <a:endParaRPr lang="ru-RU" dirty="0"/>
          </a:p>
        </p:txBody>
      </p:sp>
      <p:pic>
        <p:nvPicPr>
          <p:cNvPr id="1026" name="Picture 2" descr="C:\Users\Наташа\Desktop\1\4wg79skAVT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91577">
            <a:off x="323528" y="2095338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аташа\Desktop\1\96DA8jqgCN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25717">
            <a:off x="4655860" y="3284984"/>
            <a:ext cx="3932402" cy="29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532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548680"/>
            <a:ext cx="8460432" cy="20162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Составление картотеки стихов, пословиц, поговорок, загадок о воде.</a:t>
            </a:r>
          </a:p>
        </p:txBody>
      </p:sp>
      <p:pic>
        <p:nvPicPr>
          <p:cNvPr id="4098" name="Picture 2" descr="C:\Users\Наташа\Desktop\1\OzTH7oybbHI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26057">
            <a:off x="895525" y="2672289"/>
            <a:ext cx="2734810" cy="364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Наташа\Desktop\1\Fd_cQw6Yep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89505">
            <a:off x="4681723" y="3214516"/>
            <a:ext cx="4207438" cy="3081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644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78887"/>
            <a:ext cx="8305800" cy="109392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Центр природы и экспериментирования</a:t>
            </a:r>
            <a:endParaRPr lang="ru-RU" dirty="0"/>
          </a:p>
        </p:txBody>
      </p:sp>
      <p:pic>
        <p:nvPicPr>
          <p:cNvPr id="7170" name="Picture 2" descr="C:\Users\Наташа\Desktop\Ul-efU2PSa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772815"/>
            <a:ext cx="2952329" cy="2214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Наташа\Desktop\9HZNaelkF5c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4137449"/>
            <a:ext cx="3247684" cy="243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Наташа\Desktop\Фото вода не использованные\mQgFQk2uXzE (1)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1710" y="3635653"/>
            <a:ext cx="2194631" cy="292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91880" y="1775233"/>
            <a:ext cx="50223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  Пополнение центра природы и </a:t>
            </a:r>
            <a:r>
              <a:rPr lang="ru-RU" sz="2400" dirty="0"/>
              <a:t>экспериментирования материалами и оборудованием</a:t>
            </a:r>
            <a:r>
              <a:rPr lang="ru-RU" sz="2400" dirty="0" smtClean="0"/>
              <a:t>.</a:t>
            </a:r>
          </a:p>
          <a:p>
            <a:pPr lvl="0"/>
            <a:r>
              <a:rPr lang="ru-RU" sz="2400" dirty="0" smtClean="0"/>
              <a:t>     Подготовка </a:t>
            </a:r>
            <a:r>
              <a:rPr lang="ru-RU" sz="2400" dirty="0"/>
              <a:t>оборудования для опытов с водой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7372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575</TotalTime>
  <Words>1425</Words>
  <Application>Microsoft Office PowerPoint</Application>
  <PresentationFormat>Экран (4:3)</PresentationFormat>
  <Paragraphs>144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9" baseType="lpstr">
      <vt:lpstr>Arial</vt:lpstr>
      <vt:lpstr>Calibri</vt:lpstr>
      <vt:lpstr>Constantia</vt:lpstr>
      <vt:lpstr>Wingdings 2</vt:lpstr>
      <vt:lpstr>Поток</vt:lpstr>
      <vt:lpstr>Педагогический проект:  «Мир воды»</vt:lpstr>
      <vt:lpstr>Актуальность:</vt:lpstr>
      <vt:lpstr>Цель: Расширение и углубление представлений детей о воде, её свойствах, состояниях. Воспитание бережного отношения к воде, как источнику жизни человека и всего живого на Земле.</vt:lpstr>
      <vt:lpstr>Презентация PowerPoint</vt:lpstr>
      <vt:lpstr>Презентация PowerPoint</vt:lpstr>
      <vt:lpstr>Презентация PowerPoint</vt:lpstr>
      <vt:lpstr>Создание картотек опытов и экспериментов</vt:lpstr>
      <vt:lpstr>Составление картотеки стихов, пословиц, поговорок, загадок о воде.</vt:lpstr>
      <vt:lpstr>Центр природы и экспериментирования</vt:lpstr>
      <vt:lpstr>Вода это жидкость</vt:lpstr>
      <vt:lpstr>Исследуем воду на вкус и запах</vt:lpstr>
      <vt:lpstr>Имеет ли вода форму?</vt:lpstr>
      <vt:lpstr>Исследуем воду на прозрачность</vt:lpstr>
      <vt:lpstr>Исследуем плавучесть предметов</vt:lpstr>
      <vt:lpstr>Наблюдаем процесс попадания воздуха в воду</vt:lpstr>
      <vt:lpstr>Исследуем, какие материалы как пропускают воду</vt:lpstr>
      <vt:lpstr>Исследуем, как и какие вещества может растворять вода</vt:lpstr>
      <vt:lpstr>Исследуем влияние воды на растения</vt:lpstr>
      <vt:lpstr>Красим воду в разные цвета, замораживаем</vt:lpstr>
      <vt:lpstr>Экспериментируем со льдом</vt:lpstr>
      <vt:lpstr>Создаем бусы из цветного льда</vt:lpstr>
      <vt:lpstr>Исследуем, как лед тает</vt:lpstr>
      <vt:lpstr>Экспериментируем со снегом </vt:lpstr>
      <vt:lpstr>Исследуем, бывает ли чистым снег</vt:lpstr>
      <vt:lpstr>Исследуем, как тает снег: в воде и без воды</vt:lpstr>
      <vt:lpstr>Раскрашиваем снег</vt:lpstr>
      <vt:lpstr>Создание альбома «Что мы знаем о воде»</vt:lpstr>
      <vt:lpstr>Создание дидактической игры «Какой бывает вода»</vt:lpstr>
      <vt:lpstr>Консультации для родителей по темам: «Экспериментируйте с детьми дома», «Игры с водой».</vt:lpstr>
      <vt:lpstr>Выставка рисунков детей:</vt:lpstr>
      <vt:lpstr>Выставка работ детей в технике аппликации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Наташа Антонова</dc:creator>
  <cp:lastModifiedBy>Пользователь Windows</cp:lastModifiedBy>
  <cp:revision>51</cp:revision>
  <dcterms:created xsi:type="dcterms:W3CDTF">2016-03-08T13:05:15Z</dcterms:created>
  <dcterms:modified xsi:type="dcterms:W3CDTF">2019-01-03T13:36:23Z</dcterms:modified>
</cp:coreProperties>
</file>