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70" r:id="rId4"/>
    <p:sldId id="271" r:id="rId5"/>
    <p:sldId id="262" r:id="rId6"/>
    <p:sldId id="261" r:id="rId7"/>
    <p:sldId id="263" r:id="rId8"/>
    <p:sldId id="264" r:id="rId9"/>
    <p:sldId id="265" r:id="rId10"/>
    <p:sldId id="266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10F93-20A6-4487-A3C2-EB5EB0F6A378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8AA43-6895-47FA-851A-0362835CDD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764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8AA43-6895-47FA-851A-0362835CDD7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8AA43-6895-47FA-851A-0362835CDD7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342C-E471-4304-8F4A-C79846899D75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00BDC-FFE8-4805-A243-7E8CF40378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342C-E471-4304-8F4A-C79846899D75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00BDC-FFE8-4805-A243-7E8CF4037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342C-E471-4304-8F4A-C79846899D75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00BDC-FFE8-4805-A243-7E8CF4037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342C-E471-4304-8F4A-C79846899D75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00BDC-FFE8-4805-A243-7E8CF40378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342C-E471-4304-8F4A-C79846899D75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00BDC-FFE8-4805-A243-7E8CF4037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342C-E471-4304-8F4A-C79846899D75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00BDC-FFE8-4805-A243-7E8CF40378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342C-E471-4304-8F4A-C79846899D75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00BDC-FFE8-4805-A243-7E8CF40378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342C-E471-4304-8F4A-C79846899D75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00BDC-FFE8-4805-A243-7E8CF4037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342C-E471-4304-8F4A-C79846899D75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00BDC-FFE8-4805-A243-7E8CF4037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342C-E471-4304-8F4A-C79846899D75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00BDC-FFE8-4805-A243-7E8CF4037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342C-E471-4304-8F4A-C79846899D75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00BDC-FFE8-4805-A243-7E8CF40378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AD9342C-E471-4304-8F4A-C79846899D75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100BDC-FFE8-4805-A243-7E8CF4037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135477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МБОУ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Чернышихинская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ОШ им. Героя Советского Союза Чернова И. Н.»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Дошкольные группы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1772816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Исследовательская работа</a:t>
            </a:r>
            <a:endParaRPr lang="ru-RU" sz="1200" dirty="0">
              <a:solidFill>
                <a:prstClr val="black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районный научно-исследовательский конкурс</a:t>
            </a:r>
            <a:endParaRPr lang="ru-RU" sz="1200" dirty="0">
              <a:solidFill>
                <a:prstClr val="black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«Первые шаги в науку»</a:t>
            </a:r>
            <a:endParaRPr lang="ru-RU" sz="1200" dirty="0">
              <a:solidFill>
                <a:prstClr val="black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</a:t>
            </a:r>
            <a:r>
              <a:rPr lang="ru-RU" sz="2800" b="1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Чем опасна газированная вода?</a:t>
            </a:r>
            <a:endParaRPr lang="ru-RU" sz="20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5796136" y="5091369"/>
            <a:ext cx="31683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Выполнила: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Тарахтина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Полина – 6 лет.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Руководитель:  Ермакова Наталья Геннадьевна, воспитатель.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-40704"/>
            <a:ext cx="184731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67944" y="6021289"/>
            <a:ext cx="15841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.Чернышиха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2016г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dirty="0"/>
              <a:t> 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3600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Результаты опыта №3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Documents and Settings\Администратор\Рабочий стол\Газ. вода\DSCN989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3" y="980728"/>
            <a:ext cx="3384375" cy="518457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45152" y="1412776"/>
            <a:ext cx="3346704" cy="4104456"/>
          </a:xfrm>
        </p:spPr>
        <p:txBody>
          <a:bodyPr/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Прошла ночь.  Печенка в газировке изменила цвет, стала разрушаться.  Кусочек печени, который лежал на тарелке, остался без особых изменений.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08912" cy="532859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1800" b="0" cap="none" dirty="0" smtClean="0">
                <a:latin typeface="Times New Roman" pitchFamily="18" charset="0"/>
                <a:cs typeface="Times New Roman" pitchFamily="18" charset="0"/>
              </a:rPr>
              <a:t>Проведя все эти эксперименты с газированной водой «Кока-кола», я сделала для себя следующие выводы:</a:t>
            </a:r>
            <a:br>
              <a:rPr lang="ru-RU" sz="18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600" b="0" cap="none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>азированная вода растворяет различные вещества.</a:t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>2. От газировки больше вреда, чем пользы.</a:t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>3. Решила никогда не пить ее, как бы мне этого ни хотелось. И другим не советую!</a:t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>4. Изучив литературу по этому вопросу, убедилась, что в  странах, где употребляют много газировки, люди страдают ожирением и болезнями пищеварения.</a:t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>   5.   У газированной воды есть еще одно неприятное качество – после нее организм восстановить почти невозможно </a:t>
            </a:r>
            <a:r>
              <a:rPr lang="ru-RU" sz="1600" b="0" cap="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>и очень трудно.</a:t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cap="none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>    Сладкая </a:t>
            </a:r>
            <a:r>
              <a:rPr lang="ru-RU" sz="1600" b="0" cap="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>и безобидная на первый взгляд водичка – бомба замедленного действия, которая обязательно сработает.</a:t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0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04665"/>
            <a:ext cx="7772400" cy="648071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Заключение.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052736"/>
            <a:ext cx="6081935" cy="259228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. «Ребенок в детском саду», №1 2014год.</a:t>
            </a:r>
            <a:b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2000" b="0" cap="none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sz="2000" b="0" cap="none" dirty="0" smtClean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b="0" cap="none" dirty="0" smtClean="0">
                <a:latin typeface="Times New Roman" pitchFamily="18" charset="0"/>
                <a:cs typeface="Times New Roman" pitchFamily="18" charset="0"/>
              </a:rPr>
              <a:t>diets</a:t>
            </a: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b="0" cap="none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/1457323/</a:t>
            </a:r>
            <a:b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000" b="0" cap="none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000" b="0" cap="none" dirty="0" err="1" smtClean="0">
                <a:latin typeface="Times New Roman" pitchFamily="18" charset="0"/>
                <a:cs typeface="Times New Roman" pitchFamily="18" charset="0"/>
              </a:rPr>
              <a:t>chto</a:t>
            </a: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0" cap="none" dirty="0" err="1" smtClean="0">
                <a:latin typeface="Times New Roman" pitchFamily="18" charset="0"/>
                <a:cs typeface="Times New Roman" pitchFamily="18" charset="0"/>
              </a:rPr>
              <a:t>polezno</a:t>
            </a: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b="0" cap="none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b="0" cap="none" dirty="0" err="1" smtClean="0">
                <a:latin typeface="Times New Roman" pitchFamily="18" charset="0"/>
                <a:cs typeface="Times New Roman" pitchFamily="18" charset="0"/>
              </a:rPr>
              <a:t>koka</a:t>
            </a: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0" cap="none" dirty="0" smtClean="0">
                <a:latin typeface="Times New Roman" pitchFamily="18" charset="0"/>
                <a:cs typeface="Times New Roman" pitchFamily="18" charset="0"/>
              </a:rPr>
              <a:t>kola</a:t>
            </a: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0" cap="none" dirty="0" err="1" smtClean="0">
                <a:latin typeface="Times New Roman" pitchFamily="18" charset="0"/>
                <a:cs typeface="Times New Roman" pitchFamily="18" charset="0"/>
              </a:rPr>
              <a:t>mify</a:t>
            </a: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0" cap="none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0" cap="none" dirty="0" err="1" smtClean="0">
                <a:latin typeface="Times New Roman" pitchFamily="18" charset="0"/>
                <a:cs typeface="Times New Roman" pitchFamily="18" charset="0"/>
              </a:rPr>
              <a:t>pravda</a:t>
            </a: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b="0" cap="none" dirty="0" smtClean="0">
                <a:latin typeface="Times New Roman" pitchFamily="18" charset="0"/>
                <a:cs typeface="Times New Roman" pitchFamily="18" charset="0"/>
              </a:rPr>
              <a:t>html</a:t>
            </a: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/</a:t>
            </a:r>
            <a:b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cap="none" dirty="0" smtClean="0"/>
              <a:t/>
            </a:r>
            <a:br>
              <a:rPr lang="ru-RU" sz="2000" cap="none" dirty="0" smtClean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2657"/>
            <a:ext cx="7772400" cy="5760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Литература.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/>
              <a:t>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1.Введение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2.Общие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сведения.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3.Эксперимент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4.Заключение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5.Список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литературы.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116632"/>
            <a:ext cx="7118176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Введение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908720"/>
            <a:ext cx="8712968" cy="576064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почему газированную воду пить опасно?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химический состав газировки «Кока-кола».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способность «Колы» растворять вещества.</a:t>
            </a:r>
          </a:p>
          <a:p>
            <a:pPr>
              <a:buNone/>
            </a:pP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экспериментальным путем доказать отрицательные свойства напитка.	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 Задачи: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изучить литературу по данной проблеме;</a:t>
            </a:r>
          </a:p>
          <a:p>
            <a:pPr lvl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-подготовить необходимое лабораторное оборудование;</a:t>
            </a:r>
          </a:p>
          <a:p>
            <a:pPr lvl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провести эксперименты;</a:t>
            </a:r>
          </a:p>
          <a:p>
            <a:pPr lvl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-сделать выводы.</a:t>
            </a:r>
          </a:p>
          <a:p>
            <a:pPr>
              <a:buNone/>
            </a:pP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Актуальность: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Если бы существовал рейтинг самых  мифических продуктов то, вероятно, «кола» заняла бы первое место. Чего только не рассказывают об этом напитке. Например, если в течении месяца выпивать литр «колы», то выпадут все зубы. Кроме того, из-за своего химического состава, может растворять ржавчину, удалять пятна с одежды и др. Часто детям родители говорят: «Газировку пить нельзя – она плохая». А на вопрос: « Откуда знаешь?” Отвечают: «Люди говорят».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Гипотеза.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Газированная вода способна растворять вещества.</a:t>
            </a:r>
          </a:p>
          <a:p>
            <a:pPr>
              <a:buNone/>
            </a:pP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Методы исследования: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чтение литературы по данной теме;</a:t>
            </a:r>
          </a:p>
          <a:p>
            <a:pPr lvl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проведение эксперимента;</a:t>
            </a:r>
          </a:p>
          <a:p>
            <a:pPr lvl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наблюдение;</a:t>
            </a:r>
          </a:p>
          <a:p>
            <a:pPr lvl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анализ полученных результатов.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5844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 smtClean="0"/>
              <a:t>Общие сведения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908720"/>
            <a:ext cx="8856984" cy="561662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Большая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часть нашего тела состоит из воды ( 80%), ею питаются наши мышцы и кожа. В организме огромную роль играет водно-солевой баланс, и мы должны его поддерживать. При этом он меняется от качества выпиваемой воды.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Ученые доказали, что газированная вода с красителями – это самый вредный и разрушающий напиток. Почему же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1.  Газированная вода способствует набору веса. Это вызвано большим количеством сахара.</a:t>
            </a:r>
          </a:p>
          <a:p>
            <a:pPr lvl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2. Она негативно влияет на обмен веществ. Сахар способен сбить нормальный ритм организма,      который отвечает за обмен веществ.</a:t>
            </a:r>
          </a:p>
          <a:p>
            <a:pPr lvl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3. Употребление газированной воды - причина сахарного диабета.</a:t>
            </a:r>
          </a:p>
          <a:p>
            <a:pPr lvl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4. Такая вода сделана из вредных химических веществ, так как это полностью искусственный напиток.</a:t>
            </a:r>
          </a:p>
          <a:p>
            <a:pPr lvl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5. Газировка провоцирует головные боли, потому что в ней содержится много кислоты, негативно влияющей на наш организм.</a:t>
            </a:r>
          </a:p>
          <a:p>
            <a:pPr lvl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6.Такие лимонады содержат вредные компоненты. В ней есть не только кислота, но и такие вещества как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бензонат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фосфорная кислота, кофеин. В этом напитке много красителей, которые сказываются на зубах и костях, вызывают опухоли мозга. Люди, которые страдают аллергией, газировку пить запрещено.</a:t>
            </a:r>
          </a:p>
          <a:p>
            <a:pPr lvl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7. В газированных напитках содержатся минералы. Минералы, которые должны лечить организм,      только ему вредят, потому что разрушаются под действием газировки. Дополнительное газирование разрушает желудок и кишечник.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5828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260648"/>
            <a:ext cx="4485184" cy="2808312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3. Эксперимент.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Я решила проверить, правда ли то, что говорят о газированной воде. Для проведения эксперимента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 выбрала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напиток «Кока-кола».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Эксперимент начала проводить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26 октября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2016года.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«Кока-кола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 и ржавый гвоздь.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Обычная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вода и ржавый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гвоздь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«Кока-кола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 и яичная скорлупа.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Обычная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вода и яичная скорлупа.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«Кока-кола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 и кусочек свиной печени.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Пустая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тарелка и кусочек свиной печени.</a:t>
            </a:r>
          </a:p>
        </p:txBody>
      </p:sp>
      <p:pic>
        <p:nvPicPr>
          <p:cNvPr id="5" name="Содержимое 4" descr="C:\Documents and Settings\Администратор\Рабочий стол\DSCN9876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1484784"/>
            <a:ext cx="39604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Documents and Settings\Администратор\Рабочий стол\DSCN9877.JPG"/>
          <p:cNvPicPr>
            <a:picLocks noGrp="1"/>
          </p:cNvPicPr>
          <p:nvPr>
            <p:ph sz="quarter" idx="1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140968"/>
            <a:ext cx="3384376" cy="352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Администратор\Рабочий стол\Газ. вода\DSCN987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3960440" cy="5400601"/>
          </a:xfrm>
          <a:prstGeom prst="rect">
            <a:avLst/>
          </a:prstGeom>
          <a:noFill/>
        </p:spPr>
      </p:pic>
      <p:pic>
        <p:nvPicPr>
          <p:cNvPr id="18435" name="Picture 3" descr="C:\Documents and Settings\Администратор\Рабочий стол\Газ. вода\DSCN9883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692696"/>
            <a:ext cx="4038600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Администратор\Рабочий стол\Газ. вода\DSCN988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20688"/>
            <a:ext cx="3960440" cy="5505475"/>
          </a:xfrm>
          <a:prstGeom prst="rect">
            <a:avLst/>
          </a:prstGeom>
          <a:noFill/>
        </p:spPr>
      </p:pic>
      <p:pic>
        <p:nvPicPr>
          <p:cNvPr id="19459" name="Picture 3" descr="C:\Documents and Settings\Администратор\Рабочий стол\Газ. вода\DSCN988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620688"/>
            <a:ext cx="4038600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512511" cy="4320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Результат  опыта №1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Documents and Settings\Администратор\Рабочий стол\Газ. вода\DSCN988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84784"/>
            <a:ext cx="3960440" cy="460851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45152" y="1484784"/>
            <a:ext cx="4031304" cy="27214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стакане с обычной  водой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ржавчины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меньше не стало,  а в стакане с газированной водой ржавчина почти исчезла.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43204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Результаты опыта №2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Documents and Settings\Администратор\Рабочий стол\Газ. вода\DSCN989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5" y="1124744"/>
            <a:ext cx="3652218" cy="496855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45152" y="1628800"/>
            <a:ext cx="3346704" cy="39604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стакане с обычной водой цвет и структура скорлупы не изменилась, а скорлупа в стакане с газированной водой пожелтела и стала хрупкой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184</TotalTime>
  <Words>207</Words>
  <Application>Microsoft Office PowerPoint</Application>
  <PresentationFormat>Экран (4:3)</PresentationFormat>
  <Paragraphs>61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Введение</vt:lpstr>
      <vt:lpstr>Общие сведения</vt:lpstr>
      <vt:lpstr>3. Эксперимент. Я решила проверить, правда ли то, что говорят о газированной воде. Для проведения эксперимента я выбрала напиток «Кока-кола».    Эксперимент начала проводить 26 октября 2016года. 1. «Кока-кола» и ржавый гвоздь.    Обычная вода и ржавый гвоздь. 2. «Кока-кола» и яичная скорлупа.          Обычная вода и яичная скорлупа. 3. «Кока-кола» и кусочек свиной печени.     Пустая тарелка и кусочек свиной печени.</vt:lpstr>
      <vt:lpstr>Презентация PowerPoint</vt:lpstr>
      <vt:lpstr>Презентация PowerPoint</vt:lpstr>
      <vt:lpstr>Результат  опыта №1</vt:lpstr>
      <vt:lpstr>Результаты опыта №2</vt:lpstr>
      <vt:lpstr>Результаты опыта №3</vt:lpstr>
      <vt:lpstr>Проведя все эти эксперименты с газированной водой «Кока-кола», я сделала для себя следующие выводы:  1. Газированная вода растворяет различные вещества.  2. От газировки больше вреда, чем пользы.  3. Решила никогда не пить ее, как бы мне этого ни хотелось. И другим не советую!  4. Изучив литературу по этому вопросу, убедилась, что в  странах, где употребляют много газировки, люди страдают ожирением и болезнями пищеварения.     5.   У газированной воды есть еще одно неприятное качество – после нее организм восстановить почти невозможно  и очень трудно.       Сладкая  и безобидная на первый взгляд водичка – бомба замедленного действия, которая обязательно сработает. </vt:lpstr>
      <vt:lpstr>1. «Ребенок в детском саду», №1 2014год. 2.http//www.diets.ru/1457323/ 3.http://chto-polezno.ru/koka-kola-mify-i-pravda.html/  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*</dc:creator>
  <cp:lastModifiedBy>Admin</cp:lastModifiedBy>
  <cp:revision>37</cp:revision>
  <dcterms:created xsi:type="dcterms:W3CDTF">2002-01-01T00:23:59Z</dcterms:created>
  <dcterms:modified xsi:type="dcterms:W3CDTF">2016-10-28T05:53:37Z</dcterms:modified>
</cp:coreProperties>
</file>