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32 человека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не употребляют; 6</a:t>
                    </a: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0.27412762439411426"/>
                  <c:y val="-0.32389960968606091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употребляют; 26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 употребляют</c:v>
                </c:pt>
                <c:pt idx="1">
                  <c:v>употребляют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26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26 человек</c:v>
                </c:pt>
              </c:strCache>
            </c:strRef>
          </c:tx>
          <c:dLbls>
            <c:showVal val="1"/>
            <c:showCatName val="1"/>
            <c:showLeaderLines val="1"/>
          </c:dLbls>
          <c:cat>
            <c:strRef>
              <c:f>Лист1!$A$2:$A$4</c:f>
              <c:strCache>
                <c:ptCount val="3"/>
                <c:pt idx="0">
                  <c:v>употр. редко  (1-2 пластинки в день)</c:v>
                </c:pt>
                <c:pt idx="1">
                  <c:v>употр. в день от 2 до 10 пластинок</c:v>
                </c:pt>
                <c:pt idx="2">
                  <c:v>употр. в день более 10 пластинок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26 чел</c:v>
                </c:pt>
              </c:strCache>
            </c:strRef>
          </c:tx>
          <c:dLbls>
            <c:dLbl>
              <c:idx val="2"/>
              <c:layout>
                <c:manualLayout>
                  <c:x val="0.10256562235393742"/>
                  <c:y val="-0.19882535516393784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освежает дыхание; 16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Лист1!$A$2:$A$4</c:f>
              <c:strCache>
                <c:ptCount val="3"/>
                <c:pt idx="0">
                  <c:v>нравится вкус</c:v>
                </c:pt>
                <c:pt idx="1">
                  <c:v>успокаиваю себя</c:v>
                </c:pt>
                <c:pt idx="2">
                  <c:v>освежает дыхание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4</c:v>
                </c:pt>
                <c:pt idx="2">
                  <c:v>16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CatName val="1"/>
            <c:showLeaderLines val="1"/>
          </c:dLbls>
          <c:cat>
            <c:strRef>
              <c:f>Лист1!$A$2:$A$4</c:f>
              <c:strCache>
                <c:ptCount val="3"/>
                <c:pt idx="0">
                  <c:v>после еды</c:v>
                </c:pt>
                <c:pt idx="1">
                  <c:v>в момент голода</c:v>
                </c:pt>
                <c:pt idx="2">
                  <c:v>когда хочется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</c:v>
                </c:pt>
                <c:pt idx="2">
                  <c:v>15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CatName val="1"/>
            <c:showLeaderLines val="1"/>
          </c:dLbls>
          <c:cat>
            <c:strRef>
              <c:f>Лист1!$A$2:$A$4</c:f>
              <c:strCache>
                <c:ptCount val="3"/>
                <c:pt idx="0">
                  <c:v>5-15 мин.</c:v>
                </c:pt>
                <c:pt idx="1">
                  <c:v>15-30 мин.</c:v>
                </c:pt>
                <c:pt idx="2">
                  <c:v>пока не надоест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2</c:v>
                </c:pt>
                <c:pt idx="2">
                  <c:v>8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0.33187</cdr:x>
      <cdr:y>0.0077</cdr:y>
    </cdr:from>
    <cdr:to>
      <cdr:x>0.62953</cdr:x>
      <cdr:y>0.0827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88828" y="36984"/>
          <a:ext cx="223224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Всего 26 человек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0.34147</cdr:x>
      <cdr:y>0.0077</cdr:y>
    </cdr:from>
    <cdr:to>
      <cdr:x>0.63913</cdr:x>
      <cdr:y>0.0677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60836" y="36984"/>
          <a:ext cx="22322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Всего 26 человек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siter.com/post.php?mir=3830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64008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5867400" y="4005263"/>
            <a:ext cx="29527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dirty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sz="3200" dirty="0">
                <a:solidFill>
                  <a:srgbClr val="00B050"/>
                </a:solidFill>
                <a:latin typeface="Calibri" pitchFamily="34" charset="0"/>
              </a:rPr>
              <a:t>Забота о здоровье – задача каждого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ты употребляешь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жевательную резинку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31640" y="1484784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долго жуёшь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жевательную резинку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6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Полезна или вредна жевательная резинка…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b39575067b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357562" y="1619250"/>
            <a:ext cx="2428875" cy="361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auchuk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5080000" cy="44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кстура древесины, текстура березы, кора березы, деревья, береза">
            <a:hlinkClick r:id="rId2" tgtFrame="&quot;_blank&quot;" tooltip="&quot;текстура древесины, текстура березы, кора березы, деревья, береза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3384376" cy="4294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57150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556792"/>
          <a:ext cx="7499350" cy="4691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07904" y="14847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32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916832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162880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Всего 26 человек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096832" cy="11569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часто ты употребляешь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жевательную резинку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какой целью ты используешь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жевательную резинку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19872" y="15567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26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61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Полезна или вредна жевательная резинка…</vt:lpstr>
      <vt:lpstr>Слайд 3</vt:lpstr>
      <vt:lpstr>Слайд 4</vt:lpstr>
      <vt:lpstr>Слайд 5</vt:lpstr>
      <vt:lpstr>Слайд 6</vt:lpstr>
      <vt:lpstr>Результаты анкетирования</vt:lpstr>
      <vt:lpstr>Как часто ты употребляешь жевательную резинку?</vt:lpstr>
      <vt:lpstr>С какой целью ты используешь жевательную резинку?</vt:lpstr>
      <vt:lpstr>Когда ты употребляешь жевательную резинку?</vt:lpstr>
      <vt:lpstr>Как долго жуёшь жевательную резинку?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Полезна или вредна жевательная резинка…</dc:title>
  <dc:creator>км</dc:creator>
  <cp:lastModifiedBy>км</cp:lastModifiedBy>
  <cp:revision>11</cp:revision>
  <dcterms:created xsi:type="dcterms:W3CDTF">2013-03-17T06:25:21Z</dcterms:created>
  <dcterms:modified xsi:type="dcterms:W3CDTF">2013-03-17T09:11:19Z</dcterms:modified>
</cp:coreProperties>
</file>