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66" r:id="rId5"/>
    <p:sldId id="267" r:id="rId6"/>
    <p:sldId id="268" r:id="rId7"/>
    <p:sldId id="269" r:id="rId8"/>
    <p:sldId id="270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2C803A"/>
    <a:srgbClr val="4BC15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76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63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7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8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9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08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7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268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83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93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19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85BB-464E-4D25-8167-8B93B3FC8012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BAD2F-125C-45A1-8B74-1B2AE500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54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18" Type="http://schemas.openxmlformats.org/officeDocument/2006/relationships/image" Target="../media/image2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17" Type="http://schemas.openxmlformats.org/officeDocument/2006/relationships/image" Target="../media/image19.gif"/><Relationship Id="rId2" Type="http://schemas.openxmlformats.org/officeDocument/2006/relationships/image" Target="../media/image4.gif"/><Relationship Id="rId16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5" Type="http://schemas.openxmlformats.org/officeDocument/2006/relationships/image" Target="../media/image1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6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5.gif"/><Relationship Id="rId17" Type="http://schemas.openxmlformats.org/officeDocument/2006/relationships/image" Target="../media/image20.gif"/><Relationship Id="rId2" Type="http://schemas.openxmlformats.org/officeDocument/2006/relationships/image" Target="../media/image4.gif"/><Relationship Id="rId16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4.gif"/><Relationship Id="rId5" Type="http://schemas.openxmlformats.org/officeDocument/2006/relationships/image" Target="../media/image7.gif"/><Relationship Id="rId15" Type="http://schemas.openxmlformats.org/officeDocument/2006/relationships/image" Target="../media/image18.gif"/><Relationship Id="rId10" Type="http://schemas.openxmlformats.org/officeDocument/2006/relationships/image" Target="../media/image13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7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6.gif"/><Relationship Id="rId2" Type="http://schemas.openxmlformats.org/officeDocument/2006/relationships/image" Target="../media/image4.gif"/><Relationship Id="rId16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5.gif"/><Relationship Id="rId5" Type="http://schemas.openxmlformats.org/officeDocument/2006/relationships/image" Target="../media/image7.gif"/><Relationship Id="rId15" Type="http://schemas.openxmlformats.org/officeDocument/2006/relationships/image" Target="../media/image19.gif"/><Relationship Id="rId10" Type="http://schemas.openxmlformats.org/officeDocument/2006/relationships/image" Target="../media/image14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8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7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6.gif"/><Relationship Id="rId5" Type="http://schemas.openxmlformats.org/officeDocument/2006/relationships/image" Target="../media/image7.gif"/><Relationship Id="rId15" Type="http://schemas.openxmlformats.org/officeDocument/2006/relationships/image" Target="../media/image20.gif"/><Relationship Id="rId10" Type="http://schemas.openxmlformats.org/officeDocument/2006/relationships/image" Target="../media/image14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9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12" Type="http://schemas.openxmlformats.org/officeDocument/2006/relationships/image" Target="../media/image18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17.gif"/><Relationship Id="rId5" Type="http://schemas.openxmlformats.org/officeDocument/2006/relationships/image" Target="../media/image8.gif"/><Relationship Id="rId10" Type="http://schemas.openxmlformats.org/officeDocument/2006/relationships/image" Target="../media/image16.gif"/><Relationship Id="rId4" Type="http://schemas.openxmlformats.org/officeDocument/2006/relationships/image" Target="../media/image7.gif"/><Relationship Id="rId9" Type="http://schemas.openxmlformats.org/officeDocument/2006/relationships/image" Target="../media/image14.gif"/><Relationship Id="rId1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Порядковый счет до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6666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08920"/>
            <a:ext cx="6400800" cy="1752600"/>
          </a:xfrm>
        </p:spPr>
        <p:txBody>
          <a:bodyPr>
            <a:noAutofit/>
          </a:bodyPr>
          <a:lstStyle/>
          <a:p>
            <a:r>
              <a:rPr lang="ru-RU" sz="1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15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89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accel="5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25" accel="5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2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9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7500419" y="2330237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6309165" y="1884096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3605183" y="3009470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5904161" y="2675382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5201444" y="1538950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3926950" y="1331807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4712905" y="2798893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2330690" y="3121521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1086551" y="3273494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2708765" y="1123664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95536" y="3769223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1</a:t>
            </a:r>
            <a:endParaRPr lang="ru-RU" sz="17000" dirty="0"/>
          </a:p>
        </p:txBody>
      </p:sp>
      <p:sp>
        <p:nvSpPr>
          <p:cNvPr id="17" name="TextBox 16"/>
          <p:cNvSpPr txBox="1"/>
          <p:nvPr/>
        </p:nvSpPr>
        <p:spPr>
          <a:xfrm>
            <a:off x="385628" y="3769223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/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5628" y="3778060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3</a:t>
            </a:r>
            <a:endParaRPr lang="ru-RU" sz="17000" dirty="0"/>
          </a:p>
        </p:txBody>
      </p:sp>
      <p:sp>
        <p:nvSpPr>
          <p:cNvPr id="19" name="TextBox 18"/>
          <p:cNvSpPr txBox="1"/>
          <p:nvPr/>
        </p:nvSpPr>
        <p:spPr>
          <a:xfrm>
            <a:off x="282122" y="3701696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4</a:t>
            </a:r>
            <a:endParaRPr lang="ru-RU" sz="17000" dirty="0"/>
          </a:p>
        </p:txBody>
      </p:sp>
      <p:sp>
        <p:nvSpPr>
          <p:cNvPr id="20" name="TextBox 19"/>
          <p:cNvSpPr txBox="1"/>
          <p:nvPr/>
        </p:nvSpPr>
        <p:spPr>
          <a:xfrm>
            <a:off x="282122" y="3778060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5</a:t>
            </a:r>
            <a:endParaRPr lang="ru-RU" sz="17000" dirty="0"/>
          </a:p>
        </p:txBody>
      </p:sp>
      <p:sp>
        <p:nvSpPr>
          <p:cNvPr id="21" name="TextBox 20"/>
          <p:cNvSpPr txBox="1"/>
          <p:nvPr/>
        </p:nvSpPr>
        <p:spPr>
          <a:xfrm>
            <a:off x="282122" y="3921194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6</a:t>
            </a:r>
            <a:endParaRPr lang="ru-RU" sz="17000" dirty="0"/>
          </a:p>
        </p:txBody>
      </p:sp>
      <p:sp>
        <p:nvSpPr>
          <p:cNvPr id="22" name="TextBox 21"/>
          <p:cNvSpPr txBox="1"/>
          <p:nvPr/>
        </p:nvSpPr>
        <p:spPr>
          <a:xfrm>
            <a:off x="282122" y="3778060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7</a:t>
            </a:r>
            <a:endParaRPr lang="ru-RU" sz="17000" dirty="0"/>
          </a:p>
        </p:txBody>
      </p:sp>
      <p:sp>
        <p:nvSpPr>
          <p:cNvPr id="23" name="TextBox 22"/>
          <p:cNvSpPr txBox="1"/>
          <p:nvPr/>
        </p:nvSpPr>
        <p:spPr>
          <a:xfrm>
            <a:off x="138948" y="3667371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8</a:t>
            </a:r>
            <a:endParaRPr lang="ru-RU" sz="17000" dirty="0"/>
          </a:p>
        </p:txBody>
      </p:sp>
      <p:sp>
        <p:nvSpPr>
          <p:cNvPr id="24" name="TextBox 23"/>
          <p:cNvSpPr txBox="1"/>
          <p:nvPr/>
        </p:nvSpPr>
        <p:spPr>
          <a:xfrm>
            <a:off x="282122" y="3921194"/>
            <a:ext cx="15962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9</a:t>
            </a:r>
            <a:endParaRPr lang="ru-RU" sz="17000" dirty="0"/>
          </a:p>
        </p:txBody>
      </p:sp>
      <p:sp>
        <p:nvSpPr>
          <p:cNvPr id="25" name="TextBox 24"/>
          <p:cNvSpPr txBox="1"/>
          <p:nvPr/>
        </p:nvSpPr>
        <p:spPr>
          <a:xfrm>
            <a:off x="79902" y="3778060"/>
            <a:ext cx="338437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10</a:t>
            </a:r>
            <a:endParaRPr lang="ru-RU" sz="17000" dirty="0"/>
          </a:p>
        </p:txBody>
      </p:sp>
      <p:pic>
        <p:nvPicPr>
          <p:cNvPr id="26" name="Picture 28" descr="http://s4.rimg.info/87a419a1a4a0c1e4c158c399c05943a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644" y="732208"/>
            <a:ext cx="571500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Овал 26"/>
          <p:cNvSpPr/>
          <p:nvPr/>
        </p:nvSpPr>
        <p:spPr>
          <a:xfrm>
            <a:off x="395536" y="875749"/>
            <a:ext cx="8560238" cy="398027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82014" y="4417399"/>
            <a:ext cx="338437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/>
              <a:t>10</a:t>
            </a:r>
            <a:endParaRPr lang="ru-RU" sz="17000" dirty="0"/>
          </a:p>
        </p:txBody>
      </p:sp>
    </p:spTree>
    <p:extLst>
      <p:ext uri="{BB962C8B-B14F-4D97-AF65-F5344CB8AC3E}">
        <p14:creationId xmlns:p14="http://schemas.microsoft.com/office/powerpoint/2010/main" val="365970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7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9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7500419" y="2330237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5904161" y="2675382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6309165" y="1884096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4712905" y="2798893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5201444" y="1538950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3605183" y="3009470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3926950" y="1331807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2330690" y="3121521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2708765" y="1123664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1086551" y="3273494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5.rimg.info/76e25b4560173a3d8644556205b85ac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533">
            <a:off x="-1983839" y="143584"/>
            <a:ext cx="131445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55858" y="5129583"/>
            <a:ext cx="894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/>
              <a:t>8</a:t>
            </a:r>
          </a:p>
        </p:txBody>
      </p:sp>
      <p:sp>
        <p:nvSpPr>
          <p:cNvPr id="15" name="Минус 14"/>
          <p:cNvSpPr/>
          <p:nvPr/>
        </p:nvSpPr>
        <p:spPr>
          <a:xfrm>
            <a:off x="1798779" y="5689074"/>
            <a:ext cx="660066" cy="512234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471933" y="5129582"/>
            <a:ext cx="894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2</a:t>
            </a:r>
            <a:endParaRPr lang="ru-RU" sz="10000" dirty="0"/>
          </a:p>
        </p:txBody>
      </p:sp>
      <p:sp>
        <p:nvSpPr>
          <p:cNvPr id="17" name="Равно 16"/>
          <p:cNvSpPr/>
          <p:nvPr/>
        </p:nvSpPr>
        <p:spPr>
          <a:xfrm>
            <a:off x="3284701" y="5725078"/>
            <a:ext cx="771157" cy="440225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1" y="5129583"/>
            <a:ext cx="1492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10</a:t>
            </a:r>
            <a:endParaRPr lang="ru-RU" sz="10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8616" y="4237879"/>
            <a:ext cx="894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/>
              <a:t>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87624" y="4227426"/>
            <a:ext cx="797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+</a:t>
            </a:r>
            <a:endParaRPr lang="ru-RU" sz="9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56813" y="4227426"/>
            <a:ext cx="894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1</a:t>
            </a:r>
            <a:endParaRPr lang="ru-RU" sz="10000" dirty="0"/>
          </a:p>
        </p:txBody>
      </p:sp>
      <p:sp>
        <p:nvSpPr>
          <p:cNvPr id="23" name="Равно 22"/>
          <p:cNvSpPr/>
          <p:nvPr/>
        </p:nvSpPr>
        <p:spPr>
          <a:xfrm>
            <a:off x="2703452" y="4822921"/>
            <a:ext cx="771157" cy="440225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78451" y="4267408"/>
            <a:ext cx="894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/>
              <a:t>9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361100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0.37014 0.56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2849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31719 0.568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1" y="2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34583 0.1222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92" y="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21" grpId="0"/>
      <p:bldP spid="22" grpId="0"/>
      <p:bldP spid="23" grpId="0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19.rimg.info/6b10dcc755a96421653c038929b423f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5" y="1403682"/>
            <a:ext cx="902243" cy="11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6" descr="http://s10.rimg.info/68901e53c34358f6863e9667b95957b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146" y="4113924"/>
            <a:ext cx="1026790" cy="101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10.rimg.info/638e0b75716af1b018d32980274a46d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82" y="4198861"/>
            <a:ext cx="1728146" cy="24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s10.rimg.info/0b800f12c739caea0dd94939624c249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04203"/>
            <a:ext cx="1288157" cy="1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s10.rimg.info/6f162ae56af847b5e8ddd9ac898b4b2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317" y="2601742"/>
            <a:ext cx="1351781" cy="181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http://s10.rimg.info/92a9ed10afa45ab597503600ee7e328b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63979"/>
            <a:ext cx="1013073" cy="131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0" descr="http://s10.rimg.info/4d30994fff23497a9e978f92338c3fb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987" y="2848544"/>
            <a:ext cx="8858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10.rimg.info/17436656dbc853c9a2a1c4a51cafb1b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5306042"/>
            <a:ext cx="2472209" cy="12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8" descr="http://s10.rimg.info/c352ecf483323ccaac7187fb065dd309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94" y="2913697"/>
            <a:ext cx="4000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s20.rimg.info/4a630fcfb80f6717e04fd296540825ba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664" y="5780147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http://s10.rimg.info/7ce149e4caa193e986b46134acbc9380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034" y="1586482"/>
            <a:ext cx="1047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ttp://s2.rimg.info/d8e0cfb73f36d0827f74f0ad2518c33f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2532"/>
            <a:ext cx="8953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8" descr="http://s6.rimg.info/471ad53e3dfcb18dc298de3eecefe2d6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7" y="4217861"/>
            <a:ext cx="233362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s2.rimg.info/fabca9d7d116a4844018e53b36e2de60.gif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200" y="2191319"/>
            <a:ext cx="1197981" cy="7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8" descr="http://s2.rimg.info/c45b7bc075a210502d2a8a0476854c73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28" y="274108"/>
            <a:ext cx="1128945" cy="150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4" descr="http://s5.rimg.info/34de8fcc47f183a28c841e1fddfba786.gif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265" y="359988"/>
            <a:ext cx="11430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http://s5.rimg.info/c3ea6f8322ae730e338aa465f7f21d6e.gif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010" y="831137"/>
            <a:ext cx="16097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5573" y="170064"/>
            <a:ext cx="384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Игра: «Чего не стало?»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63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19.rimg.info/6b10dcc755a96421653c038929b423f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5" y="2102922"/>
            <a:ext cx="902243" cy="11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6" descr="http://s10.rimg.info/68901e53c34358f6863e9667b95957b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146" y="4113924"/>
            <a:ext cx="1026790" cy="101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10.rimg.info/638e0b75716af1b018d32980274a46d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82" y="4198861"/>
            <a:ext cx="1728146" cy="24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s10.rimg.info/0b800f12c739caea0dd94939624c249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04203"/>
            <a:ext cx="1288157" cy="1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s10.rimg.info/6f162ae56af847b5e8ddd9ac898b4b2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317" y="2601742"/>
            <a:ext cx="1351781" cy="181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http://s10.rimg.info/92a9ed10afa45ab597503600ee7e328b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63979"/>
            <a:ext cx="1013073" cy="131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0" descr="http://s10.rimg.info/4d30994fff23497a9e978f92338c3fb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987" y="2848544"/>
            <a:ext cx="8858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10.rimg.info/17436656dbc853c9a2a1c4a51cafb1b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5306042"/>
            <a:ext cx="2472209" cy="12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s20.rimg.info/4a630fcfb80f6717e04fd296540825ba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664" y="5780147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http://s10.rimg.info/7ce149e4caa193e986b46134acbc9380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034" y="1586482"/>
            <a:ext cx="1047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ttp://s2.rimg.info/d8e0cfb73f36d0827f74f0ad2518c33f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2532"/>
            <a:ext cx="8953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8" descr="http://s6.rimg.info/471ad53e3dfcb18dc298de3eecefe2d6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7" y="4217861"/>
            <a:ext cx="233362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s2.rimg.info/fabca9d7d116a4844018e53b36e2de60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200" y="2191319"/>
            <a:ext cx="1197981" cy="7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8" descr="http://s2.rimg.info/c45b7bc075a210502d2a8a0476854c73.gif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28" y="396553"/>
            <a:ext cx="1128945" cy="150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4" descr="http://s5.rimg.info/34de8fcc47f183a28c841e1fddfba786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265" y="359988"/>
            <a:ext cx="11430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http://s5.rimg.info/c3ea6f8322ae730e338aa465f7f21d6e.gif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010" y="831137"/>
            <a:ext cx="16097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5573" y="170064"/>
            <a:ext cx="384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Игра: «Чего не стало?»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8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19.rimg.info/6b10dcc755a96421653c038929b423f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5" y="2102922"/>
            <a:ext cx="902243" cy="11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6" descr="http://s10.rimg.info/68901e53c34358f6863e9667b95957b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146" y="4113924"/>
            <a:ext cx="1026790" cy="101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10.rimg.info/638e0b75716af1b018d32980274a46d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82" y="4198861"/>
            <a:ext cx="1728146" cy="24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s10.rimg.info/0b800f12c739caea0dd94939624c249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04203"/>
            <a:ext cx="1288157" cy="1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s10.rimg.info/6f162ae56af847b5e8ddd9ac898b4b2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317" y="2601742"/>
            <a:ext cx="1351781" cy="181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http://s10.rimg.info/92a9ed10afa45ab597503600ee7e328b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117" y="4348196"/>
            <a:ext cx="1013073" cy="131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0" descr="http://s10.rimg.info/4d30994fff23497a9e978f92338c3fb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987" y="2848544"/>
            <a:ext cx="8858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10.rimg.info/17436656dbc853c9a2a1c4a51cafb1b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5306042"/>
            <a:ext cx="2472209" cy="12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http://s10.rimg.info/7ce149e4caa193e986b46134acbc9380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034" y="1586482"/>
            <a:ext cx="1047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ttp://s2.rimg.info/d8e0cfb73f36d0827f74f0ad2518c33f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2532"/>
            <a:ext cx="8953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8" descr="http://s6.rimg.info/471ad53e3dfcb18dc298de3eecefe2d6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7" y="4217861"/>
            <a:ext cx="233362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s2.rimg.info/fabca9d7d116a4844018e53b36e2de60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200" y="2191319"/>
            <a:ext cx="1197981" cy="7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8" descr="http://s2.rimg.info/c45b7bc075a210502d2a8a0476854c73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28" y="396553"/>
            <a:ext cx="1128945" cy="150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4" descr="http://s5.rimg.info/34de8fcc47f183a28c841e1fddfba786.gif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265" y="359988"/>
            <a:ext cx="11430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http://s5.rimg.info/c3ea6f8322ae730e338aa465f7f21d6e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010" y="831137"/>
            <a:ext cx="16097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5573" y="170064"/>
            <a:ext cx="384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Игра: «Чего не стало?»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-56958" y="0"/>
            <a:ext cx="9144000" cy="68580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57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19.rimg.info/6b10dcc755a96421653c038929b423f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5" y="2102922"/>
            <a:ext cx="902243" cy="11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6" descr="http://s10.rimg.info/68901e53c34358f6863e9667b95957b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146" y="4113924"/>
            <a:ext cx="1026790" cy="101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10.rimg.info/638e0b75716af1b018d32980274a46d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82" y="4198861"/>
            <a:ext cx="1728146" cy="24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s10.rimg.info/0b800f12c739caea0dd94939624c249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04203"/>
            <a:ext cx="1288157" cy="1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s10.rimg.info/6f162ae56af847b5e8ddd9ac898b4b2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317" y="2601742"/>
            <a:ext cx="1351781" cy="181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http://s10.rimg.info/92a9ed10afa45ab597503600ee7e328b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117" y="4348196"/>
            <a:ext cx="1013073" cy="131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0" descr="http://s10.rimg.info/4d30994fff23497a9e978f92338c3fb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987" y="2848544"/>
            <a:ext cx="8858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10.rimg.info/17436656dbc853c9a2a1c4a51cafb1ba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5306042"/>
            <a:ext cx="2472209" cy="12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http://s10.rimg.info/7ce149e4caa193e986b46134acbc9380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034" y="1586482"/>
            <a:ext cx="1047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8" descr="http://s6.rimg.info/471ad53e3dfcb18dc298de3eecefe2d6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7" y="4217861"/>
            <a:ext cx="233362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s2.rimg.info/fabca9d7d116a4844018e53b36e2de60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653" y="2487335"/>
            <a:ext cx="1197981" cy="7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8" descr="http://s2.rimg.info/c45b7bc075a210502d2a8a0476854c73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28" y="396553"/>
            <a:ext cx="1128945" cy="150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4" descr="http://s5.rimg.info/34de8fcc47f183a28c841e1fddfba786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265" y="359988"/>
            <a:ext cx="11430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http://s5.rimg.info/c3ea6f8322ae730e338aa465f7f21d6e.gif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15" y="704413"/>
            <a:ext cx="16097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5573" y="170064"/>
            <a:ext cx="384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Игра: «Чего не стало?»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7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19.rimg.info/6b10dcc755a96421653c038929b423f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5" y="2102922"/>
            <a:ext cx="902243" cy="11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10.rimg.info/638e0b75716af1b018d32980274a46d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82" y="4198861"/>
            <a:ext cx="1728146" cy="24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s10.rimg.info/0b800f12c739caea0dd94939624c249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238" y="4601531"/>
            <a:ext cx="1288157" cy="1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s10.rimg.info/6f162ae56af847b5e8ddd9ac898b4b2f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317" y="2601742"/>
            <a:ext cx="1351781" cy="181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http://s10.rimg.info/92a9ed10afa45ab597503600ee7e328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117" y="4348196"/>
            <a:ext cx="1013073" cy="131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0" descr="http://s10.rimg.info/4d30994fff23497a9e978f92338c3fb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987" y="2848544"/>
            <a:ext cx="8858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10.rimg.info/17436656dbc853c9a2a1c4a51cafb1b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5306042"/>
            <a:ext cx="2472209" cy="12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http://s10.rimg.info/7ce149e4caa193e986b46134acbc9380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034" y="1586482"/>
            <a:ext cx="1047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8" descr="http://s6.rimg.info/471ad53e3dfcb18dc298de3eecefe2d6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7" y="4217861"/>
            <a:ext cx="233362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s2.rimg.info/fabca9d7d116a4844018e53b36e2de60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653" y="2487335"/>
            <a:ext cx="1197981" cy="7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8" descr="http://s2.rimg.info/c45b7bc075a210502d2a8a0476854c73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28" y="396553"/>
            <a:ext cx="1128945" cy="150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4" descr="http://s5.rimg.info/34de8fcc47f183a28c841e1fddfba786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265" y="359988"/>
            <a:ext cx="11430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http://s5.rimg.info/c3ea6f8322ae730e338aa465f7f21d6e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15" y="704413"/>
            <a:ext cx="16097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5573" y="170064"/>
            <a:ext cx="384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Игра: «Чего не стало?»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774" y="0"/>
            <a:ext cx="9144000" cy="68580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7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2664296" cy="319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giiif.ru/bt/generator.php?text=%D0%9C%D0%BE%D0%BB%D0%BE%D0%B4%D1%86%D1%8B%21&amp;size=120&amp;texture=DCglit000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13018"/>
            <a:ext cx="72104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49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applause.wav"/>
          </p:stSnd>
        </p:sndAc>
      </p:transition>
    </mc:Choice>
    <mc:Fallback xmlns="">
      <p:transition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86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Порядковый счет до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21</cp:revision>
  <dcterms:created xsi:type="dcterms:W3CDTF">2014-03-28T10:03:21Z</dcterms:created>
  <dcterms:modified xsi:type="dcterms:W3CDTF">2019-01-03T09:47:17Z</dcterms:modified>
</cp:coreProperties>
</file>