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63" r:id="rId10"/>
    <p:sldId id="265" r:id="rId11"/>
    <p:sldId id="268" r:id="rId12"/>
    <p:sldId id="266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692B-E8B6-44E6-B57D-3FEB646F7030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1ED3-46C7-46FB-BB7C-E9B1EA2E4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918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692B-E8B6-44E6-B57D-3FEB646F7030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1ED3-46C7-46FB-BB7C-E9B1EA2E4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4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692B-E8B6-44E6-B57D-3FEB646F7030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1ED3-46C7-46FB-BB7C-E9B1EA2E4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586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692B-E8B6-44E6-B57D-3FEB646F7030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1ED3-46C7-46FB-BB7C-E9B1EA2E4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422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692B-E8B6-44E6-B57D-3FEB646F7030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1ED3-46C7-46FB-BB7C-E9B1EA2E4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612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692B-E8B6-44E6-B57D-3FEB646F7030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1ED3-46C7-46FB-BB7C-E9B1EA2E4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480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692B-E8B6-44E6-B57D-3FEB646F7030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1ED3-46C7-46FB-BB7C-E9B1EA2E4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37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692B-E8B6-44E6-B57D-3FEB646F7030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1ED3-46C7-46FB-BB7C-E9B1EA2E4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631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692B-E8B6-44E6-B57D-3FEB646F7030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1ED3-46C7-46FB-BB7C-E9B1EA2E4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404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692B-E8B6-44E6-B57D-3FEB646F7030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1ED3-46C7-46FB-BB7C-E9B1EA2E4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995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692B-E8B6-44E6-B57D-3FEB646F7030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1ED3-46C7-46FB-BB7C-E9B1EA2E4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186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9692B-E8B6-44E6-B57D-3FEB646F7030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D1ED3-46C7-46FB-BB7C-E9B1EA2E4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116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9.gif"/><Relationship Id="rId7" Type="http://schemas.openxmlformats.org/officeDocument/2006/relationships/image" Target="../media/image19.gif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5.gif"/><Relationship Id="rId10" Type="http://schemas.openxmlformats.org/officeDocument/2006/relationships/image" Target="../media/image22.gif"/><Relationship Id="rId4" Type="http://schemas.openxmlformats.org/officeDocument/2006/relationships/image" Target="../media/image12.gif"/><Relationship Id="rId9" Type="http://schemas.openxmlformats.org/officeDocument/2006/relationships/image" Target="../media/image21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9.gif"/><Relationship Id="rId7" Type="http://schemas.openxmlformats.org/officeDocument/2006/relationships/image" Target="../media/image19.gif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5.gif"/><Relationship Id="rId10" Type="http://schemas.openxmlformats.org/officeDocument/2006/relationships/image" Target="../media/image22.gif"/><Relationship Id="rId4" Type="http://schemas.openxmlformats.org/officeDocument/2006/relationships/image" Target="../media/image12.gif"/><Relationship Id="rId9" Type="http://schemas.openxmlformats.org/officeDocument/2006/relationships/image" Target="../media/image21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13" Type="http://schemas.openxmlformats.org/officeDocument/2006/relationships/image" Target="../media/image23.gif"/><Relationship Id="rId3" Type="http://schemas.openxmlformats.org/officeDocument/2006/relationships/image" Target="../media/image9.gif"/><Relationship Id="rId7" Type="http://schemas.openxmlformats.org/officeDocument/2006/relationships/image" Target="../media/image14.gif"/><Relationship Id="rId12" Type="http://schemas.openxmlformats.org/officeDocument/2006/relationships/slide" Target="slide15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11" Type="http://schemas.openxmlformats.org/officeDocument/2006/relationships/image" Target="../media/image22.gif"/><Relationship Id="rId5" Type="http://schemas.openxmlformats.org/officeDocument/2006/relationships/image" Target="../media/image12.gif"/><Relationship Id="rId10" Type="http://schemas.openxmlformats.org/officeDocument/2006/relationships/image" Target="../media/image21.gif"/><Relationship Id="rId4" Type="http://schemas.openxmlformats.org/officeDocument/2006/relationships/slide" Target="slide14.xml"/><Relationship Id="rId9" Type="http://schemas.openxmlformats.org/officeDocument/2006/relationships/image" Target="../media/image20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5" Type="http://schemas.openxmlformats.org/officeDocument/2006/relationships/image" Target="../media/image23.gif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image" Target="../media/image10.gif"/><Relationship Id="rId7" Type="http://schemas.openxmlformats.org/officeDocument/2006/relationships/image" Target="../media/image14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11" Type="http://schemas.openxmlformats.org/officeDocument/2006/relationships/image" Target="../media/image18.gif"/><Relationship Id="rId5" Type="http://schemas.openxmlformats.org/officeDocument/2006/relationships/image" Target="../media/image12.gif"/><Relationship Id="rId10" Type="http://schemas.openxmlformats.org/officeDocument/2006/relationships/image" Target="../media/image17.gif"/><Relationship Id="rId4" Type="http://schemas.openxmlformats.org/officeDocument/2006/relationships/image" Target="../media/image11.gif"/><Relationship Id="rId9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image" Target="../media/image10.gif"/><Relationship Id="rId7" Type="http://schemas.openxmlformats.org/officeDocument/2006/relationships/image" Target="../media/image14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10" Type="http://schemas.openxmlformats.org/officeDocument/2006/relationships/image" Target="../media/image18.gif"/><Relationship Id="rId4" Type="http://schemas.openxmlformats.org/officeDocument/2006/relationships/image" Target="../media/image11.gif"/><Relationship Id="rId9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0.gif"/><Relationship Id="rId7" Type="http://schemas.openxmlformats.org/officeDocument/2006/relationships/image" Target="../media/image15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Relationship Id="rId9" Type="http://schemas.openxmlformats.org/officeDocument/2006/relationships/image" Target="../media/image18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3" Type="http://schemas.openxmlformats.org/officeDocument/2006/relationships/image" Target="../media/image12.gif"/><Relationship Id="rId7" Type="http://schemas.openxmlformats.org/officeDocument/2006/relationships/image" Target="../media/image2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4.gif"/><Relationship Id="rId4" Type="http://schemas.openxmlformats.org/officeDocument/2006/relationships/image" Target="../media/image15.gif"/><Relationship Id="rId9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4" y="1628800"/>
            <a:ext cx="7488832" cy="2308324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Порядковый счет </a:t>
            </a:r>
          </a:p>
          <a:p>
            <a:pPr algn="ctr"/>
            <a:r>
              <a:rPr lang="ru-RU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</a:t>
            </a:r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 5</a:t>
            </a:r>
            <a:endParaRPr lang="ru-RU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9174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0952" y="548680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2713629" y="548680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06243" y="561385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76256" y="561385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5109" y="2461229"/>
            <a:ext cx="2098519" cy="19496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54523" y="2478217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806243" y="2494029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76256" y="2478217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10" descr="C:\Users\Лариса\AppData\Local\Temp\Rar$DI96.208\3d476b5cb237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61" y="776588"/>
            <a:ext cx="1884735" cy="141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C:\Users\Лариса\AppData\Local\Temp\Rar$DI96.520\14c7f58b5d6aa67c34404a95162d812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03302">
            <a:off x="2984451" y="1067317"/>
            <a:ext cx="1720398" cy="114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Лариса\AppData\Local\Temp\Rar$DI58.360\01fc07a5b131f5a3d25524e07b1f8217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011" y="987526"/>
            <a:ext cx="1458914" cy="118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C:\Users\Лариса\AppData\Local\Temp\Rar$DI46.856\03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086" y="2540999"/>
            <a:ext cx="1774883" cy="1631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8" descr="C:\Users\Лариса\AppData\Local\Temp\Rar$DI05.768\8a4c00394f0f5fd39b3df076bef5a050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423" y="939898"/>
            <a:ext cx="1647797" cy="109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4" descr="http://www.yoursmileys.ru/tsmile/children/t8544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554" y="2603719"/>
            <a:ext cx="1716423" cy="17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://img0.liveinternet.ru/images/attach/c/2/66/929/66929232_91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293" y="2685643"/>
            <a:ext cx="1276350" cy="15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://www.proshkolu.ru/content/media/pic/std/2000000/1253000/1252170-749b17d2f8611ea7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953" y="2736545"/>
            <a:ext cx="1076325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095164" y="4410861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/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04125" y="4422053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2</a:t>
            </a:r>
            <a:endParaRPr lang="ru-RU" sz="6600" dirty="0"/>
          </a:p>
        </p:txBody>
      </p:sp>
      <p:sp>
        <p:nvSpPr>
          <p:cNvPr id="24" name="TextBox 23"/>
          <p:cNvSpPr txBox="1"/>
          <p:nvPr/>
        </p:nvSpPr>
        <p:spPr>
          <a:xfrm>
            <a:off x="7404958" y="4410861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4</a:t>
            </a:r>
            <a:endParaRPr lang="ru-RU" sz="6600" dirty="0"/>
          </a:p>
        </p:txBody>
      </p:sp>
      <p:sp>
        <p:nvSpPr>
          <p:cNvPr id="25" name="TextBox 24"/>
          <p:cNvSpPr txBox="1"/>
          <p:nvPr/>
        </p:nvSpPr>
        <p:spPr>
          <a:xfrm>
            <a:off x="5200104" y="4422053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3</a:t>
            </a:r>
            <a:endParaRPr lang="ru-RU" sz="6600" dirty="0"/>
          </a:p>
        </p:txBody>
      </p:sp>
      <p:sp>
        <p:nvSpPr>
          <p:cNvPr id="26" name="TextBox 25"/>
          <p:cNvSpPr txBox="1"/>
          <p:nvPr/>
        </p:nvSpPr>
        <p:spPr>
          <a:xfrm>
            <a:off x="-297376" y="2780427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2</a:t>
            </a:r>
            <a:endParaRPr lang="ru-RU" sz="6600" dirty="0"/>
          </a:p>
        </p:txBody>
      </p:sp>
      <p:sp>
        <p:nvSpPr>
          <p:cNvPr id="27" name="TextBox 26"/>
          <p:cNvSpPr txBox="1"/>
          <p:nvPr/>
        </p:nvSpPr>
        <p:spPr>
          <a:xfrm>
            <a:off x="-297376" y="953097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09919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03374E-7 L 0.69965 -0.2618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83" y="-1310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55 0.01064 L -0.69739 0.2937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347" y="1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0952" y="548680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2713629" y="548680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06243" y="561385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76256" y="561385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5109" y="2461229"/>
            <a:ext cx="2098519" cy="19496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54523" y="2478217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806243" y="2494029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76256" y="2478217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10" descr="C:\Users\Лариса\AppData\Local\Temp\Rar$DI96.208\3d476b5cb237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61" y="776588"/>
            <a:ext cx="1884735" cy="141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C:\Users\Лариса\AppData\Local\Temp\Rar$DI96.520\14c7f58b5d6aa67c34404a95162d812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03302">
            <a:off x="2984451" y="1067317"/>
            <a:ext cx="1720398" cy="114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Лариса\AppData\Local\Temp\Rar$DI58.360\01fc07a5b131f5a3d25524e07b1f8217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011" y="987526"/>
            <a:ext cx="1458914" cy="118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C:\Users\Лариса\AppData\Local\Temp\Rar$DI46.856\03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093" y="647901"/>
            <a:ext cx="1774883" cy="1631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8" descr="C:\Users\Лариса\AppData\Local\Temp\Rar$DI05.768\8a4c00394f0f5fd39b3df076bef5a050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13" y="2890909"/>
            <a:ext cx="1647797" cy="109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4" descr="http://www.yoursmileys.ru/tsmile/children/t8544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554" y="2603719"/>
            <a:ext cx="1716423" cy="17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://img0.liveinternet.ru/images/attach/c/2/66/929/66929232_91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293" y="2685643"/>
            <a:ext cx="1276350" cy="15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://www.proshkolu.ru/content/media/pic/std/2000000/1253000/1252170-749b17d2f8611ea7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953" y="2736545"/>
            <a:ext cx="1076325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095164" y="4410861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/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04125" y="4422053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2</a:t>
            </a:r>
            <a:endParaRPr lang="ru-RU" sz="6600" dirty="0"/>
          </a:p>
        </p:txBody>
      </p:sp>
      <p:sp>
        <p:nvSpPr>
          <p:cNvPr id="24" name="TextBox 23"/>
          <p:cNvSpPr txBox="1"/>
          <p:nvPr/>
        </p:nvSpPr>
        <p:spPr>
          <a:xfrm>
            <a:off x="7404958" y="4410861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4</a:t>
            </a:r>
            <a:endParaRPr lang="ru-RU" sz="6600" dirty="0"/>
          </a:p>
        </p:txBody>
      </p:sp>
      <p:sp>
        <p:nvSpPr>
          <p:cNvPr id="25" name="TextBox 24"/>
          <p:cNvSpPr txBox="1"/>
          <p:nvPr/>
        </p:nvSpPr>
        <p:spPr>
          <a:xfrm>
            <a:off x="5200104" y="4422053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3</a:t>
            </a:r>
            <a:endParaRPr lang="ru-RU" sz="6600" dirty="0"/>
          </a:p>
        </p:txBody>
      </p:sp>
      <p:sp>
        <p:nvSpPr>
          <p:cNvPr id="26" name="TextBox 25"/>
          <p:cNvSpPr txBox="1"/>
          <p:nvPr/>
        </p:nvSpPr>
        <p:spPr>
          <a:xfrm>
            <a:off x="-297376" y="2780427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2</a:t>
            </a:r>
            <a:endParaRPr lang="ru-RU" sz="6600" dirty="0"/>
          </a:p>
        </p:txBody>
      </p:sp>
      <p:sp>
        <p:nvSpPr>
          <p:cNvPr id="27" name="TextBox 26"/>
          <p:cNvSpPr txBox="1"/>
          <p:nvPr/>
        </p:nvSpPr>
        <p:spPr>
          <a:xfrm>
            <a:off x="-297376" y="953097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/>
              <a:t>1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74494" y="332657"/>
            <a:ext cx="8569506" cy="411363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356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0952" y="548680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13629" y="548680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06243" y="561385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2" action="ppaction://hlinksldjump"/>
          </p:cNvPr>
          <p:cNvSpPr/>
          <p:nvPr/>
        </p:nvSpPr>
        <p:spPr>
          <a:xfrm>
            <a:off x="6876256" y="561385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5109" y="2461229"/>
            <a:ext cx="2098519" cy="19496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54523" y="2478217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806243" y="2494029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76256" y="2478217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10" descr="C:\Users\Лариса\AppData\Local\Temp\Rar$DI96.208\3d476b5cb23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243" y="2669818"/>
            <a:ext cx="1884735" cy="141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C:\Users\Лариса\AppData\Local\Temp\Rar$DI96.520\14c7f58b5d6aa67c34404a95162d812c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03302">
            <a:off x="2984449" y="1011276"/>
            <a:ext cx="1720398" cy="114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Лариса\AppData\Local\Temp\Rar$DI58.360\01fc07a5b131f5a3d25524e07b1f8217.gi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011" y="987526"/>
            <a:ext cx="1458914" cy="118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C:\Users\Лариса\AppData\Local\Temp\Rar$DI46.856\03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093" y="585622"/>
            <a:ext cx="1774883" cy="1631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8" descr="C:\Users\Лариса\AppData\Local\Temp\Rar$DI05.768\8a4c00394f0f5fd39b3df076bef5a050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629" y="2819433"/>
            <a:ext cx="1647797" cy="109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4" descr="http://www.yoursmileys.ru/tsmile/children/t8544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554" y="2603719"/>
            <a:ext cx="1716423" cy="17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://img0.liveinternet.ru/images/attach/c/2/66/929/66929232_91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542" y="755771"/>
            <a:ext cx="1276350" cy="15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://www.proshkolu.ru/content/media/pic/std/2000000/1253000/1252170-749b17d2f8611ea7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953" y="2736545"/>
            <a:ext cx="1076325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095164" y="4410861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/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04125" y="4422053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2</a:t>
            </a:r>
            <a:endParaRPr lang="ru-RU" sz="6600" dirty="0"/>
          </a:p>
        </p:txBody>
      </p:sp>
      <p:sp>
        <p:nvSpPr>
          <p:cNvPr id="24" name="TextBox 23"/>
          <p:cNvSpPr txBox="1"/>
          <p:nvPr/>
        </p:nvSpPr>
        <p:spPr>
          <a:xfrm>
            <a:off x="7404958" y="4410861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4</a:t>
            </a:r>
            <a:endParaRPr lang="ru-RU" sz="6600" dirty="0"/>
          </a:p>
        </p:txBody>
      </p:sp>
      <p:sp>
        <p:nvSpPr>
          <p:cNvPr id="25" name="TextBox 24"/>
          <p:cNvSpPr txBox="1"/>
          <p:nvPr/>
        </p:nvSpPr>
        <p:spPr>
          <a:xfrm>
            <a:off x="5200104" y="4422053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3</a:t>
            </a:r>
            <a:endParaRPr lang="ru-RU" sz="6600" dirty="0"/>
          </a:p>
        </p:txBody>
      </p:sp>
      <p:sp>
        <p:nvSpPr>
          <p:cNvPr id="26" name="TextBox 25"/>
          <p:cNvSpPr txBox="1"/>
          <p:nvPr/>
        </p:nvSpPr>
        <p:spPr>
          <a:xfrm>
            <a:off x="-297376" y="2780427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2</a:t>
            </a:r>
            <a:endParaRPr lang="ru-RU" sz="6600" dirty="0"/>
          </a:p>
        </p:txBody>
      </p:sp>
      <p:sp>
        <p:nvSpPr>
          <p:cNvPr id="27" name="TextBox 26"/>
          <p:cNvSpPr txBox="1"/>
          <p:nvPr/>
        </p:nvSpPr>
        <p:spPr>
          <a:xfrm>
            <a:off x="-297376" y="953097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/>
              <a:t>1</a:t>
            </a:r>
          </a:p>
        </p:txBody>
      </p:sp>
      <p:pic>
        <p:nvPicPr>
          <p:cNvPr id="28" name="Picture 12" descr="C:\Users\Лариса\AppData\Local\Temp\Rar$DI97.224\f72.gif">
            <a:hlinkClick r:id="rId12" action="ppaction://hlinksldjump"/>
          </p:cNvPr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753" y="5661248"/>
            <a:ext cx="9525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657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74255E-6 L 0.48264 0.286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32" y="14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01 0.0178 L -0.44618 -0.2579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68" y="-137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C:\Users\Лариса\AppData\Local\Temp\Rar$DI97.224\f72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753" y="5661248"/>
            <a:ext cx="9525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giiif.ru/bt/generator.php?text=%D0%9D%D0%B5%20%D0%BF%D1%80%D0%B0%D0%B2%D0%B8%D0%BB%D1%8C%D0%BD%D0%BE%21&amp;size=100&amp;texture=DCglit014&amp;font=AA_Assuan%20Medium&amp;r=255&amp;g=255&amp;b=255&amp;transparent=true&amp;shadow=ES&amp;dec=cossin&amp;koeff=0.03&amp;snow_count=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60432" cy="181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24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C:\Users\Лариса\AppData\Local\Temp\Rar$DI97.224\f72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753" y="5661248"/>
            <a:ext cx="9525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giiif.ru/bt/generator.php?text=%D0%9D%D0%B5%20%D0%BF%D1%80%D0%B0%D0%B2%D0%B8%D0%BB%D1%8C%D0%BD%D0%BE%21&amp;size=100&amp;texture=DCglit014&amp;font=AA_Assuan%20Medium&amp;r=255&amp;g=255&amp;b=255&amp;transparent=true&amp;shadow=ES&amp;dec=cossin&amp;koeff=0.03&amp;snow_count=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35" y="1363024"/>
            <a:ext cx="8460432" cy="181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81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85500">
              <a:srgbClr val="0070C0"/>
            </a:gs>
            <a:gs pos="71000">
              <a:srgbClr val="00B0F0"/>
            </a:gs>
            <a:gs pos="53000">
              <a:srgbClr val="00B050"/>
            </a:gs>
            <a:gs pos="35000">
              <a:srgbClr val="FFFF00"/>
            </a:gs>
            <a:gs pos="19000">
              <a:srgbClr val="FFC000"/>
            </a:gs>
            <a:gs pos="100000">
              <a:srgbClr val="7030A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060848"/>
            <a:ext cx="3420121" cy="409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C:\Users\Лариса\AppData\Local\Temp\Rar$DI97.224\f72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227" y="5706485"/>
            <a:ext cx="9525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giiif.ru/bt/generator.php?text=%D0%9C%D0%BE%D0%BB%D0%BE%D0%B4%D1%86%D1%8B%21&amp;size=120&amp;texture=DCglit000&amp;font=AA_Assuan%20Medium&amp;r=255&amp;g=255&amp;b=255&amp;transparent=true&amp;shadow=ES&amp;dec=cossin&amp;koeff=0.03&amp;snow_count=0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7210425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15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applause.wav"/>
          </p:stSnd>
        </p:sndAc>
      </p:transition>
    </mc:Choice>
    <mc:Fallback xmlns="">
      <p:transition>
        <p:sndAc>
          <p:stSnd>
            <p:snd r:embed="rId7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4" descr="C:\Users\Лариса\AppData\Local\Temp\Rar$DI39.912\dog8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05064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908720"/>
            <a:ext cx="17281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/>
              <a:t>1</a:t>
            </a:r>
          </a:p>
        </p:txBody>
      </p:sp>
      <p:pic>
        <p:nvPicPr>
          <p:cNvPr id="6" name="Picture 24" descr="C:\Users\Лариса\AppData\Local\Temp\Rar$DI39.912\dog8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19140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4" descr="C:\Users\Лариса\AppData\Local\Temp\Rar$DI39.912\dog8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19140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4" descr="C:\Users\Лариса\AppData\Local\Temp\Rar$DI39.912\dog8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78819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4" descr="C:\Users\Лариса\AppData\Local\Temp\Rar$DI39.912\dog8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05064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55576" y="931929"/>
            <a:ext cx="17281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/>
              <a:t>2</a:t>
            </a:r>
            <a:endParaRPr lang="ru-RU" sz="20000" dirty="0"/>
          </a:p>
        </p:txBody>
      </p:sp>
      <p:sp>
        <p:nvSpPr>
          <p:cNvPr id="12" name="TextBox 11"/>
          <p:cNvSpPr txBox="1"/>
          <p:nvPr/>
        </p:nvSpPr>
        <p:spPr>
          <a:xfrm>
            <a:off x="829004" y="692696"/>
            <a:ext cx="17281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/>
              <a:t>3</a:t>
            </a:r>
            <a:endParaRPr lang="ru-RU" sz="20000" dirty="0"/>
          </a:p>
        </p:txBody>
      </p:sp>
      <p:sp>
        <p:nvSpPr>
          <p:cNvPr id="13" name="TextBox 12"/>
          <p:cNvSpPr txBox="1"/>
          <p:nvPr/>
        </p:nvSpPr>
        <p:spPr>
          <a:xfrm>
            <a:off x="755576" y="931929"/>
            <a:ext cx="17281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/>
              <a:t>4</a:t>
            </a:r>
            <a:endParaRPr lang="ru-RU" sz="20000" dirty="0"/>
          </a:p>
        </p:txBody>
      </p:sp>
      <p:sp>
        <p:nvSpPr>
          <p:cNvPr id="14" name="TextBox 13"/>
          <p:cNvSpPr txBox="1"/>
          <p:nvPr/>
        </p:nvSpPr>
        <p:spPr>
          <a:xfrm>
            <a:off x="880775" y="692695"/>
            <a:ext cx="17281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/>
              <a:t>5</a:t>
            </a:r>
            <a:endParaRPr lang="ru-RU" sz="20000" dirty="0"/>
          </a:p>
        </p:txBody>
      </p:sp>
      <p:sp>
        <p:nvSpPr>
          <p:cNvPr id="3" name="Овал 2"/>
          <p:cNvSpPr/>
          <p:nvPr/>
        </p:nvSpPr>
        <p:spPr>
          <a:xfrm>
            <a:off x="359532" y="3537012"/>
            <a:ext cx="8424936" cy="2664295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707904" y="370323"/>
            <a:ext cx="17281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/>
              <a:t>5</a:t>
            </a:r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105907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3" grpId="0" animBg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4" descr="C:\Users\Лариса\AppData\Local\Temp\Rar$DI39.912\dog8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05064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4" descr="C:\Users\Лариса\AppData\Local\Temp\Rar$DI39.912\dog8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19140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4" descr="C:\Users\Лариса\AppData\Local\Temp\Rar$DI39.912\dog8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19140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4" descr="C:\Users\Лариса\AppData\Local\Temp\Rar$DI39.912\dog8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78819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4" descr="C:\Users\Лариса\AppData\Local\Temp\Rar$DI39.912\dog8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05064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 descr="http://www.ac-toys.ru/htdocs/i/images/Foto/15043.jp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4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460" y="5664548"/>
            <a:ext cx="1050424" cy="83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www.ac-toys.ru/htdocs/i/images/Foto/15043.jp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4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466" y="5704548"/>
            <a:ext cx="1050424" cy="83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www.ac-toys.ru/htdocs/i/images/Foto/15043.jp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4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349" y="5664548"/>
            <a:ext cx="1050424" cy="83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www.ac-toys.ru/htdocs/i/images/Foto/15043.jp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4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908" y="5704548"/>
            <a:ext cx="1050424" cy="83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://www.ac-toys.ru/htdocs/i/images/Foto/15043.jp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4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767609"/>
            <a:ext cx="1050424" cy="83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755576" y="692695"/>
            <a:ext cx="17281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/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7602" y="692693"/>
            <a:ext cx="17281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/>
              <a:t>5</a:t>
            </a:r>
            <a:endParaRPr lang="ru-RU" sz="20000" dirty="0"/>
          </a:p>
        </p:txBody>
      </p:sp>
      <p:sp>
        <p:nvSpPr>
          <p:cNvPr id="22" name="TextBox 21"/>
          <p:cNvSpPr txBox="1"/>
          <p:nvPr/>
        </p:nvSpPr>
        <p:spPr>
          <a:xfrm>
            <a:off x="2290999" y="695667"/>
            <a:ext cx="17281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/>
              <a:t>5</a:t>
            </a:r>
            <a:endParaRPr lang="ru-RU" sz="20000" dirty="0"/>
          </a:p>
        </p:txBody>
      </p:sp>
      <p:sp>
        <p:nvSpPr>
          <p:cNvPr id="23" name="TextBox 22"/>
          <p:cNvSpPr txBox="1"/>
          <p:nvPr/>
        </p:nvSpPr>
        <p:spPr>
          <a:xfrm>
            <a:off x="4870608" y="695666"/>
            <a:ext cx="17281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/>
              <a:t>5</a:t>
            </a:r>
            <a:endParaRPr lang="ru-RU" sz="20000" dirty="0"/>
          </a:p>
        </p:txBody>
      </p:sp>
      <p:sp>
        <p:nvSpPr>
          <p:cNvPr id="24" name="TextBox 23"/>
          <p:cNvSpPr txBox="1"/>
          <p:nvPr/>
        </p:nvSpPr>
        <p:spPr>
          <a:xfrm>
            <a:off x="3538810" y="695667"/>
            <a:ext cx="17281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/>
              <a:t>=</a:t>
            </a:r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1898292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1" grpId="0"/>
      <p:bldP spid="21" grpId="1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10" descr="http://s19.rimg.info/8920151fd3fe68fd5feaff8b8757961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385652"/>
            <a:ext cx="1270248" cy="138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s19.rimg.info/6b10dcc755a96421653c038929b423fb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68464"/>
            <a:ext cx="902243" cy="119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0" descr="http://s19.rimg.info/43fb9cb5b0e80bdffdfefb88c00506c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480081"/>
            <a:ext cx="1387207" cy="104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s19.rimg.info/9dd71d3452e1f29f5395cb7b9a7329bf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350" y="3856614"/>
            <a:ext cx="1008784" cy="133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s19.rimg.info/4879096d4259b3510aa2b190f10b4ded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0648" y="1196752"/>
            <a:ext cx="988690" cy="119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475656" y="332656"/>
            <a:ext cx="131521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/>
              <a:t>4</a:t>
            </a:r>
            <a:endParaRPr lang="ru-RU" sz="15000" dirty="0"/>
          </a:p>
        </p:txBody>
      </p:sp>
      <p:sp>
        <p:nvSpPr>
          <p:cNvPr id="11" name="Плюс 10"/>
          <p:cNvSpPr/>
          <p:nvPr/>
        </p:nvSpPr>
        <p:spPr>
          <a:xfrm>
            <a:off x="2483768" y="1073025"/>
            <a:ext cx="989039" cy="1031920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348321" y="388656"/>
            <a:ext cx="129614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/>
              <a:t>1</a:t>
            </a:r>
            <a:endParaRPr lang="ru-RU" sz="15000" dirty="0"/>
          </a:p>
        </p:txBody>
      </p:sp>
      <p:sp>
        <p:nvSpPr>
          <p:cNvPr id="13" name="Равно 12"/>
          <p:cNvSpPr/>
          <p:nvPr/>
        </p:nvSpPr>
        <p:spPr>
          <a:xfrm>
            <a:off x="4391980" y="1175185"/>
            <a:ext cx="910208" cy="908193"/>
          </a:xfrm>
          <a:prstGeom prst="mathEqua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02188" y="332655"/>
            <a:ext cx="129614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2432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01988E-6 L 0.25295 0.5627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39" y="28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/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6672"/>
            <a:ext cx="165618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275856" y="2492896"/>
            <a:ext cx="2160240" cy="136815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668344" y="476672"/>
            <a:ext cx="1008112" cy="100811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12551" y="4931925"/>
            <a:ext cx="1751363" cy="1449401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68344" y="5085184"/>
            <a:ext cx="1152128" cy="115212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35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Лариса\AppData\Local\Temp\Rar$DI96.208\3d476b5cb23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00138"/>
            <a:ext cx="1884735" cy="141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4" descr="C:\Users\Лариса\AppData\Local\Temp\Rar$DI45.208\66175f5b2c0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113" y="4600277"/>
            <a:ext cx="2108370" cy="1729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8" descr="C:\Users\Лариса\AppData\Local\Temp\Rar$DI49.224\b9da30e6f5090b5afce831871b51608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05126"/>
            <a:ext cx="1428750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C:\Users\Лариса\AppData\Local\Temp\Rar$DI96.520\14c7f58b5d6aa67c34404a95162d812c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03302">
            <a:off x="5522672" y="2154460"/>
            <a:ext cx="2283224" cy="1516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6" descr="C:\Users\Лариса\AppData\Local\Temp\Rar$DI20.600\0fd6bfe4003f0a81e253e410db73aada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659" y="801252"/>
            <a:ext cx="2369105" cy="128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Лариса\AppData\Local\Temp\Rar$DI46.856\03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049" y="2543322"/>
            <a:ext cx="1774883" cy="1631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Лариса\AppData\Local\Temp\Rar$DI58.360\01fc07a5b131f5a3d25524e07b1f8217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554" y="706872"/>
            <a:ext cx="1807118" cy="147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6" descr="C:\Users\Лариса\AppData\Local\Temp\Rar$DI75.472\266c7f6b4e5290694011de664c3b65ba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469" y="3565221"/>
            <a:ext cx="1220727" cy="111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2" descr="C:\Users\Лариса\AppData\Local\Temp\Rar$DI32.472\4724b299125d23ce8ebc609554f3edeb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752" y="4220677"/>
            <a:ext cx="545951" cy="1569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2" descr="C:\Users\Лариса\AppData\Local\Temp\Rar$DI91.360\4f8fe34b43451035485d1a8009d8d8da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615761"/>
            <a:ext cx="1728192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23528" y="140353"/>
            <a:ext cx="44989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Дидактическая игра «Чего не стало?»</a:t>
            </a:r>
            <a:endParaRPr lang="ru-RU" sz="2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140353"/>
            <a:ext cx="8495668" cy="645699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04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Лариса\AppData\Local\Temp\Rar$DI96.208\3d476b5cb23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00138"/>
            <a:ext cx="1884735" cy="141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4" descr="C:\Users\Лариса\AppData\Local\Temp\Rar$DI45.208\66175f5b2c0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222" y="4512545"/>
            <a:ext cx="2108370" cy="1729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8" descr="C:\Users\Лариса\AppData\Local\Temp\Rar$DI49.224\b9da30e6f5090b5afce831871b51608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05126"/>
            <a:ext cx="1428750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C:\Users\Лариса\AppData\Local\Temp\Rar$DI96.520\14c7f58b5d6aa67c34404a95162d812c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03302">
            <a:off x="5522672" y="2154460"/>
            <a:ext cx="2283224" cy="1516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6" descr="C:\Users\Лариса\AppData\Local\Temp\Rar$DI20.600\0fd6bfe4003f0a81e253e410db73aada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660" y="325019"/>
            <a:ext cx="2369105" cy="128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Лариса\AppData\Local\Temp\Rar$DI46.856\03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049" y="2543322"/>
            <a:ext cx="1774883" cy="1631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Лариса\AppData\Local\Temp\Rar$DI58.360\01fc07a5b131f5a3d25524e07b1f8217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554" y="420269"/>
            <a:ext cx="1807118" cy="147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6" descr="C:\Users\Лариса\AppData\Local\Temp\Rar$DI75.472\266c7f6b4e5290694011de664c3b65ba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469" y="3565221"/>
            <a:ext cx="1220727" cy="111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2" descr="C:\Users\Лариса\AppData\Local\Temp\Rar$DI91.360\4f8fe34b43451035485d1a8009d8d8da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615761"/>
            <a:ext cx="1728192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23528" y="140353"/>
            <a:ext cx="8495668" cy="645699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49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Лариса\AppData\Local\Temp\Rar$DI96.208\3d476b5cb23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00138"/>
            <a:ext cx="1884735" cy="141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4" descr="C:\Users\Лариса\AppData\Local\Temp\Rar$DI45.208\66175f5b2c0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222" y="4512545"/>
            <a:ext cx="2108370" cy="1729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8" descr="C:\Users\Лариса\AppData\Local\Temp\Rar$DI49.224\b9da30e6f5090b5afce831871b51608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05126"/>
            <a:ext cx="1428750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C:\Users\Лариса\AppData\Local\Temp\Rar$DI96.520\14c7f58b5d6aa67c34404a95162d812c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03302">
            <a:off x="5522672" y="2154460"/>
            <a:ext cx="2283224" cy="1516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Лариса\AppData\Local\Temp\Rar$DI46.856\03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049" y="2543322"/>
            <a:ext cx="1774883" cy="1631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Лариса\AppData\Local\Temp\Rar$DI58.360\01fc07a5b131f5a3d25524e07b1f8217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554" y="420269"/>
            <a:ext cx="1807118" cy="147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6" descr="C:\Users\Лариса\AppData\Local\Temp\Rar$DI75.472\266c7f6b4e5290694011de664c3b65ba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469" y="3565221"/>
            <a:ext cx="1220727" cy="111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2" descr="C:\Users\Лариса\AppData\Local\Temp\Rar$DI91.360\4f8fe34b43451035485d1a8009d8d8da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615761"/>
            <a:ext cx="1728192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23528" y="140353"/>
            <a:ext cx="8495668" cy="645699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304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0952" y="548680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13629" y="548680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06243" y="561385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76256" y="561385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5109" y="2461229"/>
            <a:ext cx="2098519" cy="19496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54523" y="2478217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806243" y="2494029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76256" y="2478217"/>
            <a:ext cx="2051720" cy="191683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10" descr="C:\Users\Лариса\AppData\Local\Temp\Rar$DI96.208\3d476b5cb23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61" y="776588"/>
            <a:ext cx="1884735" cy="141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C:\Users\Лариса\AppData\Local\Temp\Rar$DI96.520\14c7f58b5d6aa67c34404a95162d812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03302">
            <a:off x="2984451" y="1067317"/>
            <a:ext cx="1720398" cy="114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Лариса\AppData\Local\Temp\Rar$DI58.360\01fc07a5b131f5a3d25524e07b1f8217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011" y="987526"/>
            <a:ext cx="1458914" cy="118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C:\Users\Лариса\AppData\Local\Temp\Rar$DI46.856\0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881" y="687352"/>
            <a:ext cx="1774883" cy="1631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8" descr="C:\Users\Лариса\AppData\Local\Temp\Rar$DI05.768\8a4c00394f0f5fd39b3df076bef5a050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13" y="2891496"/>
            <a:ext cx="1647797" cy="109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4" descr="http://www.yoursmileys.ru/tsmile/children/t8544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554" y="2603719"/>
            <a:ext cx="1716423" cy="17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://img0.liveinternet.ru/images/attach/c/2/66/929/66929232_91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293" y="2685643"/>
            <a:ext cx="1276350" cy="15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://www.proshkolu.ru/content/media/pic/std/2000000/1253000/1252170-749b17d2f8611ea7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953" y="2736545"/>
            <a:ext cx="1076325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095164" y="4410861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/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04125" y="4422053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2</a:t>
            </a:r>
            <a:endParaRPr lang="ru-RU" sz="6600" dirty="0"/>
          </a:p>
        </p:txBody>
      </p:sp>
      <p:sp>
        <p:nvSpPr>
          <p:cNvPr id="24" name="TextBox 23"/>
          <p:cNvSpPr txBox="1"/>
          <p:nvPr/>
        </p:nvSpPr>
        <p:spPr>
          <a:xfrm>
            <a:off x="7404958" y="4410861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4</a:t>
            </a:r>
            <a:endParaRPr lang="ru-RU" sz="6600" dirty="0"/>
          </a:p>
        </p:txBody>
      </p:sp>
      <p:sp>
        <p:nvSpPr>
          <p:cNvPr id="25" name="TextBox 24"/>
          <p:cNvSpPr txBox="1"/>
          <p:nvPr/>
        </p:nvSpPr>
        <p:spPr>
          <a:xfrm>
            <a:off x="5200104" y="4422053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3</a:t>
            </a:r>
            <a:endParaRPr lang="ru-RU" sz="6600" dirty="0"/>
          </a:p>
        </p:txBody>
      </p:sp>
      <p:sp>
        <p:nvSpPr>
          <p:cNvPr id="26" name="TextBox 25"/>
          <p:cNvSpPr txBox="1"/>
          <p:nvPr/>
        </p:nvSpPr>
        <p:spPr>
          <a:xfrm>
            <a:off x="-297376" y="2780427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2</a:t>
            </a:r>
            <a:endParaRPr lang="ru-RU" sz="6600" dirty="0"/>
          </a:p>
        </p:txBody>
      </p:sp>
      <p:sp>
        <p:nvSpPr>
          <p:cNvPr id="27" name="TextBox 26"/>
          <p:cNvSpPr txBox="1"/>
          <p:nvPr/>
        </p:nvSpPr>
        <p:spPr>
          <a:xfrm>
            <a:off x="-297376" y="953097"/>
            <a:ext cx="1070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/>
              <a:t>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16500" y="6097651"/>
            <a:ext cx="5198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Игра «Что изменилось?»</a:t>
            </a:r>
            <a:endParaRPr lang="ru-RU" sz="32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14897" y="475286"/>
            <a:ext cx="8629103" cy="410584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437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83</Words>
  <Application>Microsoft Office PowerPoint</Application>
  <PresentationFormat>Экран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27</cp:revision>
  <dcterms:created xsi:type="dcterms:W3CDTF">2013-08-05T05:44:13Z</dcterms:created>
  <dcterms:modified xsi:type="dcterms:W3CDTF">2019-01-03T09:30:14Z</dcterms:modified>
</cp:coreProperties>
</file>