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63" r:id="rId6"/>
    <p:sldId id="258" r:id="rId7"/>
    <p:sldId id="264" r:id="rId8"/>
    <p:sldId id="259" r:id="rId9"/>
    <p:sldId id="265" r:id="rId10"/>
    <p:sldId id="260" r:id="rId11"/>
    <p:sldId id="266" r:id="rId12"/>
    <p:sldId id="272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7EE9F4"/>
    <a:srgbClr val="D6F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42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2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0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829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22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84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55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32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9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9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E9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859AD-F92F-4E98-984B-4DFC97032E3C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14BDF-BA9C-496D-B0C3-AC1EE2014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9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Порядковый счет до 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2924944"/>
            <a:ext cx="15121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38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1c58a651b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755967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461c58a651bd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32410"/>
            <a:ext cx="37798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1c58a651bd.jpg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7" t="11065" r="7059"/>
          <a:stretch/>
        </p:blipFill>
        <p:spPr bwMode="auto">
          <a:xfrm>
            <a:off x="1979712" y="1412776"/>
            <a:ext cx="5548269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42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9000">
              <a:srgbClr val="0070C0"/>
            </a:gs>
            <a:gs pos="74000">
              <a:srgbClr val="00B0F0"/>
            </a:gs>
            <a:gs pos="55000">
              <a:srgbClr val="00B050"/>
            </a:gs>
            <a:gs pos="36000">
              <a:srgbClr val="FFFF00"/>
            </a:gs>
            <a:gs pos="17000">
              <a:srgbClr val="FFC000"/>
            </a:gs>
            <a:gs pos="100000">
              <a:srgbClr val="7030A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28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C:\Users\Лариса\AppData\Local\Temp\Rar$DI97.224\f7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3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C:\Users\Лариса\AppData\Local\Temp\Rar$DI97.224\f7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3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C:\Users\Лариса\AppData\Local\Temp\Rar$DI97.224\f7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iif.ru/bt/generator.php?text=%D0%9D%D0%B5%20%D0%BF%D1%80%D0%B0%D0%B2%D0%B8%D0%BB%D1%8C%D0%BD%D0%BE%21&amp;size=100&amp;texture=DCglit014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60432" cy="18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C:\Users\Лариса\AppData\Local\Temp\Rar$DI97.224\f7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753" y="5661248"/>
            <a:ext cx="9525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15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9" y="4266738"/>
            <a:ext cx="1426053" cy="165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702" y="4287291"/>
            <a:ext cx="1440160" cy="166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795" y="4293924"/>
            <a:ext cx="1411498" cy="163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7291"/>
            <a:ext cx="1399536" cy="16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997" y="4287291"/>
            <a:ext cx="1390595" cy="16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4" descr="http://s18.rimg.info/246117f27c52890fd2f47df90c1b305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193125"/>
            <a:ext cx="1411787" cy="163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12862" y="2644170"/>
            <a:ext cx="176325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50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91" y="502589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67914" y="382839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4487" y="262237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4488" y="440221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6476" y="461010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8464" y="461011"/>
            <a:ext cx="13738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6667" y="258901"/>
            <a:ext cx="13738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/>
              <a:t>6</a:t>
            </a:r>
            <a:endParaRPr lang="ru-RU" sz="20000" dirty="0"/>
          </a:p>
        </p:txBody>
      </p:sp>
      <p:sp>
        <p:nvSpPr>
          <p:cNvPr id="18" name="Овал 17"/>
          <p:cNvSpPr/>
          <p:nvPr/>
        </p:nvSpPr>
        <p:spPr>
          <a:xfrm>
            <a:off x="0" y="3429000"/>
            <a:ext cx="9144000" cy="324036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476" y="5966026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140" y="5912327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496" y="5868204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783" y="5930263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457" y="5971074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4" descr="http://s3.rimg.info/750523929a8f5c5b37705ce6e8cb8d8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57" y="5888309"/>
            <a:ext cx="93345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777845" y="661551"/>
            <a:ext cx="12261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09927" y="661550"/>
            <a:ext cx="12261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6</a:t>
            </a:r>
            <a:endParaRPr lang="ru-RU" sz="15000" dirty="0"/>
          </a:p>
        </p:txBody>
      </p:sp>
      <p:sp>
        <p:nvSpPr>
          <p:cNvPr id="31" name="TextBox 30"/>
          <p:cNvSpPr txBox="1"/>
          <p:nvPr/>
        </p:nvSpPr>
        <p:spPr>
          <a:xfrm>
            <a:off x="5820926" y="690112"/>
            <a:ext cx="12261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6</a:t>
            </a:r>
            <a:endParaRPr lang="ru-RU" sz="15000" dirty="0"/>
          </a:p>
        </p:txBody>
      </p:sp>
      <p:sp>
        <p:nvSpPr>
          <p:cNvPr id="16" name="Равно 15"/>
          <p:cNvSpPr/>
          <p:nvPr/>
        </p:nvSpPr>
        <p:spPr>
          <a:xfrm>
            <a:off x="7004033" y="1661338"/>
            <a:ext cx="759463" cy="543526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  <p:bldP spid="18" grpId="0" animBg="1"/>
      <p:bldP spid="18" grpId="1" animBg="1"/>
      <p:bldP spid="26" grpId="0"/>
      <p:bldP spid="26" grpId="1"/>
      <p:bldP spid="27" grpId="0"/>
      <p:bldP spid="31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1084"/>
              </p:ext>
            </p:extLst>
          </p:nvPr>
        </p:nvGraphicFramePr>
        <p:xfrm>
          <a:off x="2017775" y="872716"/>
          <a:ext cx="4206749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4" imgW="10629360" imgH="12924720" progId="CorelDraw.Graphic.11">
                  <p:embed/>
                </p:oleObj>
              </mc:Choice>
              <mc:Fallback>
                <p:oleObj r:id="rId4" imgW="10629360" imgH="12924720" progId="CorelDraw.Graphic.11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7775" y="872716"/>
                        <a:ext cx="4206749" cy="51125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548" y="3879850"/>
            <a:ext cx="901700" cy="9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88855"/>
            <a:ext cx="901700" cy="9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59372"/>
            <a:ext cx="901700" cy="9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2088855"/>
            <a:ext cx="901700" cy="90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11560" y="-5680"/>
            <a:ext cx="11521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6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763688" y="1212969"/>
            <a:ext cx="6480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1760" y="20012"/>
            <a:ext cx="13620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683000" y="1365369"/>
            <a:ext cx="6480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683000" y="1052736"/>
            <a:ext cx="6480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43400" y="12640"/>
            <a:ext cx="15653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5</a:t>
            </a:r>
          </a:p>
        </p:txBody>
      </p:sp>
      <p:pic>
        <p:nvPicPr>
          <p:cNvPr id="16" name="Рисунок 15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22" y="2962201"/>
            <a:ext cx="901700" cy="9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img-fotki.yandex.ru/get/6100/120710424.534/0_82cd3_95bae922_X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37" y="2978150"/>
            <a:ext cx="901700" cy="901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69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20407E-6 L -0.00521 0.5172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5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611fdb11e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91" y="476672"/>
            <a:ext cx="8480595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25611fdb11ea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3636962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2791" y="0"/>
            <a:ext cx="4189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Дидактическая игра «Что лишнее?»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817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611fdb11ea.jpg">
            <a:hlinkClick r:id="" action="ppaction://noaction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172291" cy="511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4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40e57f3777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85654"/>
            <a:ext cx="8467850" cy="596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b40e57f37775.jpg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1" t="53093"/>
          <a:stretch/>
        </p:blipFill>
        <p:spPr bwMode="auto">
          <a:xfrm>
            <a:off x="4972493" y="3654056"/>
            <a:ext cx="3890894" cy="279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2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40e57f37775.jpg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0" t="53093" r="7440"/>
          <a:stretch/>
        </p:blipFill>
        <p:spPr bwMode="auto">
          <a:xfrm>
            <a:off x="1180525" y="630633"/>
            <a:ext cx="6782950" cy="582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0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e36140465b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78418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48e36140465b.jpg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9" r="4686"/>
          <a:stretch/>
        </p:blipFill>
        <p:spPr bwMode="auto">
          <a:xfrm>
            <a:off x="755576" y="3645024"/>
            <a:ext cx="3602744" cy="246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22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e36140465b.jpg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9" r="4686"/>
          <a:stretch/>
        </p:blipFill>
        <p:spPr bwMode="auto">
          <a:xfrm>
            <a:off x="755575" y="980728"/>
            <a:ext cx="7463009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44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52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CorelDraw.Graphic.11</vt:lpstr>
      <vt:lpstr>Порядковый счет до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Порядковый счет до 6</dc:title>
  <dc:creator>Лариса</dc:creator>
  <cp:lastModifiedBy>Лариса</cp:lastModifiedBy>
  <cp:revision>21</cp:revision>
  <dcterms:created xsi:type="dcterms:W3CDTF">2013-08-19T10:58:27Z</dcterms:created>
  <dcterms:modified xsi:type="dcterms:W3CDTF">2019-01-03T09:30:10Z</dcterms:modified>
</cp:coreProperties>
</file>