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7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077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781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93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74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30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60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35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15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9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21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23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D06B5-A557-4A78-9111-650FF3EC4BB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50FE9-581C-49B1-AF9C-6F4E5B9A2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85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  <a:noFill/>
        </p:spPr>
        <p:txBody>
          <a:bodyPr>
            <a:normAutofit/>
          </a:bodyPr>
          <a:lstStyle/>
          <a:p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Порядковый счет до</a:t>
            </a:r>
            <a:endParaRPr lang="ru-RU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67280" y="2852936"/>
            <a:ext cx="17688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20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55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61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801" y="4365104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54" y="4365103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594" y="4411062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411582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139" y="4444518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185" y="4444518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000" y="4444518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3528" y="836712"/>
            <a:ext cx="12892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1</a:t>
            </a:r>
            <a:endParaRPr lang="ru-RU" sz="15000" dirty="0"/>
          </a:p>
        </p:txBody>
      </p:sp>
      <p:sp>
        <p:nvSpPr>
          <p:cNvPr id="12" name="TextBox 11"/>
          <p:cNvSpPr txBox="1"/>
          <p:nvPr/>
        </p:nvSpPr>
        <p:spPr>
          <a:xfrm>
            <a:off x="366004" y="833414"/>
            <a:ext cx="12892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876019"/>
            <a:ext cx="12892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849802"/>
            <a:ext cx="12892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2513" y="833413"/>
            <a:ext cx="12892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3143" y="833412"/>
            <a:ext cx="12892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26273" y="620688"/>
            <a:ext cx="128927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/>
              <a:t>7</a:t>
            </a:r>
          </a:p>
        </p:txBody>
      </p:sp>
      <p:sp>
        <p:nvSpPr>
          <p:cNvPr id="18" name="Овал 17"/>
          <p:cNvSpPr/>
          <p:nvPr/>
        </p:nvSpPr>
        <p:spPr>
          <a:xfrm>
            <a:off x="323528" y="3456789"/>
            <a:ext cx="8820472" cy="285253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02512" y="876019"/>
            <a:ext cx="12892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162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8" grpId="0" animBg="1"/>
      <p:bldP spid="19" grpId="0"/>
      <p:bldP spid="1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8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733" y="5130741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546" y="5373216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840" y="3724131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173" y="3724130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567" y="5102930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590" y="3902016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:\Users\Лариса\AppData\Local\Temp\Rar$DI37.928\f7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5102930"/>
            <a:ext cx="9429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52463">
            <a:off x="834495" y="1523645"/>
            <a:ext cx="1156571" cy="75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52463">
            <a:off x="1951791" y="2363464"/>
            <a:ext cx="1156571" cy="75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01576" y="833715"/>
            <a:ext cx="1156571" cy="75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61477">
            <a:off x="4272585" y="2363463"/>
            <a:ext cx="1156571" cy="75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4019">
            <a:off x="5035162" y="836223"/>
            <a:ext cx="1156571" cy="75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31413">
            <a:off x="6578702" y="1629540"/>
            <a:ext cx="1156571" cy="75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Лариса\AppData\Local\Temp\Rar$DI94.224\c0c534fda4e3487c1e3b6d102302b62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52463">
            <a:off x="-1405173" y="1676044"/>
            <a:ext cx="1156571" cy="75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421951" y="698826"/>
            <a:ext cx="14401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7</a:t>
            </a:r>
            <a:endParaRPr lang="ru-RU" sz="15000" dirty="0"/>
          </a:p>
        </p:txBody>
      </p:sp>
      <p:sp>
        <p:nvSpPr>
          <p:cNvPr id="19" name="TextBox 18"/>
          <p:cNvSpPr txBox="1"/>
          <p:nvPr/>
        </p:nvSpPr>
        <p:spPr>
          <a:xfrm>
            <a:off x="5276140" y="698826"/>
            <a:ext cx="14401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7</a:t>
            </a:r>
            <a:endParaRPr lang="ru-RU" sz="150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572000" y="2051554"/>
            <a:ext cx="7920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04239" y="1787511"/>
            <a:ext cx="7920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91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42893E-6 L -0.06892 2.4289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5.77768E-7 L -0.02084 0.1772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885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56205E-6 L -0.05868 0.192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961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38641E-6 L -0.12934 -0.058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76" y="-291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25699E-6 L 0.07725 0.192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4" y="961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18858E-6 L -0.04826 0.4952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3" y="247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20615E-7 L -0.02066 0.373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1865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42893E-6 L 0.04202 0.595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2979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20615E-7 L -0.00677 0.383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1918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64294E-6 L 0.03576 0.5849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" y="2923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579E-6 L 0.01667 0.4693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234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47284E-7 L 0.31146 -0.00139 C 0.36753 -0.00139 0.72066 0.05408 0.72066 0.11001 L 1.01597 0.44742 " pathEditMode="relative" rAng="0" ptsTypes="FfFF">
                                      <p:cBhvr>
                                        <p:cTn id="37" dur="4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799" y="22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86064" y="928688"/>
            <a:ext cx="1857374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1285875"/>
            <a:ext cx="24288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>
                <a:latin typeface="Times New Roman" pitchFamily="18" charset="0"/>
                <a:cs typeface="Times New Roman" pitchFamily="18" charset="0"/>
              </a:rPr>
              <a:t>Золотистый и полезный,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Витаминный, хотя резкий,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Горький вкус имеет он…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Обжигает… Не лимон. </a:t>
            </a:r>
            <a:endParaRPr lang="ru-RU" sz="140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5143500"/>
            <a:ext cx="1490662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928688"/>
            <a:ext cx="157162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904" b="100000" l="0" r="996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714625"/>
            <a:ext cx="1357313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212566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000625"/>
            <a:ext cx="15001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714750"/>
            <a:ext cx="16192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43500" y="928688"/>
            <a:ext cx="24288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>
                <a:latin typeface="Times New Roman" pitchFamily="18" charset="0"/>
                <a:cs typeface="Times New Roman" pitchFamily="18" charset="0"/>
              </a:rPr>
              <a:t>Огородная краля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Скрылась в подвале,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Ярко-жёлтая на цвет,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А коса-то, как букет. </a:t>
            </a:r>
            <a:endParaRPr lang="ru-RU" sz="140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00250" y="3000375"/>
            <a:ext cx="21431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>
                <a:latin typeface="Times New Roman" pitchFamily="18" charset="0"/>
                <a:cs typeface="Times New Roman" pitchFamily="18" charset="0"/>
              </a:rPr>
              <a:t>Круглое, румяное,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Я расту на ветке.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Любят меня взрослые,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И маленькие детки.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357938" y="2643188"/>
            <a:ext cx="2571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С оранжевой кожей,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На мячик похожий,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Но в центре не пусто,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А сочно и вкусно. 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572000" y="4000500"/>
            <a:ext cx="2357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Он почти как апельсин,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С толстой кожей, сочный,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Недостаток лишь один -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Кислый очень, очень. </a:t>
            </a:r>
            <a:endParaRPr lang="ru-RU" sz="1400" b="1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14375" y="4572000"/>
            <a:ext cx="3000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Сладок он, но толстокож,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И чуть-чуть на серп похож.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571875" y="5286375"/>
            <a:ext cx="21431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Зелёная толстуха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Надела уйму юбок.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Стоит как балерина, </a:t>
            </a:r>
            <a:br>
              <a:rPr lang="ru-RU" sz="1400" b="1">
                <a:latin typeface="Times New Roman" pitchFamily="18" charset="0"/>
                <a:cs typeface="Times New Roman" pitchFamily="18" charset="0"/>
              </a:rPr>
            </a:br>
            <a:r>
              <a:rPr lang="ru-RU" sz="1400" b="1">
                <a:latin typeface="Times New Roman" pitchFamily="18" charset="0"/>
                <a:cs typeface="Times New Roman" pitchFamily="18" charset="0"/>
              </a:rPr>
              <a:t>Из листьев пелерина.</a:t>
            </a:r>
            <a:endParaRPr lang="ru-RU" sz="140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1143000" y="142875"/>
            <a:ext cx="6772275" cy="857250"/>
          </a:xfrm>
        </p:spPr>
        <p:txBody>
          <a:bodyPr/>
          <a:lstStyle/>
          <a:p>
            <a:pPr eaLnBrk="1" hangingPunct="1"/>
            <a:r>
              <a:rPr lang="ru-RU" sz="3200" smtClean="0"/>
              <a:t>«Что растёт на грядке и в саду?»</a:t>
            </a: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www.logoped.ru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87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89000">
              <a:srgbClr val="0070C0"/>
            </a:gs>
            <a:gs pos="74000">
              <a:srgbClr val="00B0F0"/>
            </a:gs>
            <a:gs pos="55000">
              <a:srgbClr val="00B050"/>
            </a:gs>
            <a:gs pos="36000">
              <a:srgbClr val="FFFF00"/>
            </a:gs>
            <a:gs pos="17000">
              <a:srgbClr val="FFC000"/>
            </a:gs>
            <a:gs pos="100000">
              <a:srgbClr val="7030A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420121" cy="40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giiif.ru/bt/generator.php?text=%D0%9C%D0%BE%D0%BB%D0%BE%D0%B4%D1%86%D1%8B%21&amp;size=120&amp;texture=DCglit000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2104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3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applause.wav"/>
          </p:stSnd>
        </p:sndAc>
      </p:transition>
    </mc:Choice>
    <mc:Fallback xmlns="">
      <p:transition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80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Порядковый счет до</vt:lpstr>
      <vt:lpstr>Презентация PowerPoint</vt:lpstr>
      <vt:lpstr>Презентация PowerPoint</vt:lpstr>
      <vt:lpstr>«Что растёт на грядке и в саду?»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31</cp:revision>
  <dcterms:created xsi:type="dcterms:W3CDTF">2013-08-21T15:37:04Z</dcterms:created>
  <dcterms:modified xsi:type="dcterms:W3CDTF">2019-01-03T09:42:29Z</dcterms:modified>
</cp:coreProperties>
</file>