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43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72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27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599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16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114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834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648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699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77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003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4E6A9-BA80-4C3D-9441-54A42E461314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98660-A726-4EFF-803D-B47F1FC42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85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64096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Порядковый счет до 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2708920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ru-RU" sz="20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60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029.radikal.ru/1003/c8/38aa84e6a788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04" y="41842"/>
            <a:ext cx="9153603" cy="686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726526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84693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123" y="2651548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36912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45" y="3708661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710" y="3753621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08661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97919" y="675195"/>
            <a:ext cx="12650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solidFill>
                  <a:schemeClr val="bg1"/>
                </a:solidFill>
              </a:rPr>
              <a:t>1</a:t>
            </a:r>
            <a:endParaRPr lang="ru-RU" sz="15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142" y="629072"/>
            <a:ext cx="12650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142" y="629071"/>
            <a:ext cx="12650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6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687708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79512" y="537011"/>
            <a:ext cx="12650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5142" y="517250"/>
            <a:ext cx="12650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6371" y="537011"/>
            <a:ext cx="12650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5142" y="517249"/>
            <a:ext cx="12650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4701" y="392348"/>
            <a:ext cx="12650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0" name="Овал 19"/>
          <p:cNvSpPr/>
          <p:nvPr/>
        </p:nvSpPr>
        <p:spPr>
          <a:xfrm>
            <a:off x="90245" y="1717576"/>
            <a:ext cx="8839298" cy="5140423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877349" y="69451"/>
            <a:ext cx="126508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chemeClr val="bg1"/>
                </a:solidFill>
              </a:rPr>
              <a:t>8</a:t>
            </a:r>
            <a:endParaRPr lang="ru-RU" sz="2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20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029.radikal.ru/1003/c8/38aa84e6a788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04" y="41842"/>
            <a:ext cx="9153603" cy="686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36912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45" y="3708661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72145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427" y="3751602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726526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84693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710" y="3753621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08661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0" descr="http://s2.rimg.info/e5717aca69508925a7ad729cbf23255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854" y="-921547"/>
            <a:ext cx="838343" cy="81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0" descr="http://s2.rimg.info/e5717aca69508925a7ad729cbf23255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" y="-980162"/>
            <a:ext cx="838343" cy="81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0" descr="http://s2.rimg.info/e5717aca69508925a7ad729cbf23255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7947" y="1870650"/>
            <a:ext cx="838343" cy="81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0" descr="http://s2.rimg.info/e5717aca69508925a7ad729cbf23255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014" y="-963488"/>
            <a:ext cx="838343" cy="81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0" descr="http://s2.rimg.info/e5717aca69508925a7ad729cbf23255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476672"/>
            <a:ext cx="838343" cy="81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0" descr="http://s2.rimg.info/e5717aca69508925a7ad729cbf23255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067" y="-1002606"/>
            <a:ext cx="838343" cy="81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0" descr="http://s2.rimg.info/e5717aca69508925a7ad729cbf23255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4271" y="-407022"/>
            <a:ext cx="838343" cy="81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218914" y="453539"/>
            <a:ext cx="12650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solidFill>
                  <a:schemeClr val="bg1"/>
                </a:solidFill>
              </a:rPr>
              <a:t>8</a:t>
            </a:r>
            <a:endParaRPr lang="ru-RU" sz="15000" dirty="0">
              <a:solidFill>
                <a:schemeClr val="bg1"/>
              </a:solidFill>
            </a:endParaRPr>
          </a:p>
        </p:txBody>
      </p:sp>
      <p:pic>
        <p:nvPicPr>
          <p:cNvPr id="22" name="Picture 48" descr="http://s2.rimg.info/2f1aa4b5d3081bf910c79cff3e6385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536" y="3762636"/>
            <a:ext cx="1515466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0" descr="http://s2.rimg.info/e5717aca69508925a7ad729cbf23255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897" y="-921547"/>
            <a:ext cx="838343" cy="81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096310" y="476672"/>
            <a:ext cx="12650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solidFill>
                  <a:schemeClr val="bg1"/>
                </a:solidFill>
              </a:rPr>
              <a:t>8</a:t>
            </a:r>
            <a:endParaRPr lang="ru-RU" sz="15000" dirty="0">
              <a:solidFill>
                <a:schemeClr val="bg1"/>
              </a:solidFill>
            </a:endParaRPr>
          </a:p>
        </p:txBody>
      </p:sp>
      <p:sp>
        <p:nvSpPr>
          <p:cNvPr id="24" name="Равно 23"/>
          <p:cNvSpPr/>
          <p:nvPr/>
        </p:nvSpPr>
        <p:spPr>
          <a:xfrm>
            <a:off x="2112286" y="1301631"/>
            <a:ext cx="1177504" cy="750738"/>
          </a:xfrm>
          <a:prstGeom prst="mathEqual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35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33118E-6 L 0.18802 0.815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92" y="407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87405E-6 L 0.21875 0.7011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38" y="3505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4911E-6 L 0.37274 0.6743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8" y="3371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2.55835E-6 L 0.46025 0.4194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3" y="2096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2082E-7 L 0.13663 0.84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23" y="422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 L 0.35417 0.5830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2914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50659E-6 L 0.16684 0.4756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237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0862E-7 L 0.13368 0.8151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4" y="407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8.radikal.ru/i120/1109/58/d8e5567b221b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20982"/>
            <a:ext cx="9144000" cy="687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 descr="C:\Users\Лариса\AppData\Local\Temp\Rar$DI64.520\395be2aa2831bdc8440e4a29c531e58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2655">
            <a:off x="3401614" y="4227139"/>
            <a:ext cx="133350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C:\Users\Лариса\AppData\Local\Temp\Rar$DI64.520\395be2aa2831bdc8440e4a29c531e58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78695">
            <a:off x="1510495" y="2614955"/>
            <a:ext cx="931012" cy="64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C:\Users\Лариса\AppData\Local\Temp\Rar$DI64.520\395be2aa2831bdc8440e4a29c531e58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02953">
            <a:off x="435280" y="3575956"/>
            <a:ext cx="133350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C:\Users\Лариса\AppData\Local\Temp\Rar$DI64.520\395be2aa2831bdc8440e4a29c531e58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96769">
            <a:off x="5626275" y="5146181"/>
            <a:ext cx="133350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C:\Users\Лариса\AppData\Local\Temp\Rar$DI64.520\395be2aa2831bdc8440e4a29c531e58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93195">
            <a:off x="9964766" y="2706215"/>
            <a:ext cx="133350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C:\Users\Лариса\AppData\Local\Temp\Rar$DI64.520\395be2aa2831bdc8440e4a29c531e58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63303">
            <a:off x="4871924" y="3019276"/>
            <a:ext cx="133350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C:\Users\Лариса\AppData\Local\Temp\Rar$DI64.520\395be2aa2831bdc8440e4a29c531e58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12563">
            <a:off x="1660486" y="5057988"/>
            <a:ext cx="133350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C:\Users\Лариса\AppData\Local\Temp\Rar$DI64.520\395be2aa2831bdc8440e4a29c531e58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17080">
            <a:off x="6912057" y="2794005"/>
            <a:ext cx="1080083" cy="74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12927" y="692696"/>
            <a:ext cx="118935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7</a:t>
            </a:r>
          </a:p>
        </p:txBody>
      </p:sp>
      <p:sp>
        <p:nvSpPr>
          <p:cNvPr id="14" name="Плюс 13"/>
          <p:cNvSpPr/>
          <p:nvPr/>
        </p:nvSpPr>
        <p:spPr>
          <a:xfrm>
            <a:off x="2957784" y="1478911"/>
            <a:ext cx="821648" cy="915727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715637" y="654264"/>
            <a:ext cx="118935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1</a:t>
            </a:r>
            <a:endParaRPr lang="ru-RU" sz="15000" dirty="0"/>
          </a:p>
        </p:txBody>
      </p:sp>
      <p:sp>
        <p:nvSpPr>
          <p:cNvPr id="16" name="TextBox 15"/>
          <p:cNvSpPr txBox="1"/>
          <p:nvPr/>
        </p:nvSpPr>
        <p:spPr>
          <a:xfrm>
            <a:off x="5645246" y="692695"/>
            <a:ext cx="118935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/>
              <a:t>8</a:t>
            </a:r>
            <a:endParaRPr lang="ru-RU" sz="15000" dirty="0"/>
          </a:p>
        </p:txBody>
      </p:sp>
      <p:sp>
        <p:nvSpPr>
          <p:cNvPr id="17" name="Равно 16"/>
          <p:cNvSpPr/>
          <p:nvPr/>
        </p:nvSpPr>
        <p:spPr>
          <a:xfrm>
            <a:off x="4683749" y="1502969"/>
            <a:ext cx="1035162" cy="725953"/>
          </a:xfrm>
          <a:prstGeom prst="mathEqua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7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22926E-7 L -0.30833 0.278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17" y="139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16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89000">
              <a:srgbClr val="0070C0"/>
            </a:gs>
            <a:gs pos="74000">
              <a:srgbClr val="00B0F0"/>
            </a:gs>
            <a:gs pos="55000">
              <a:srgbClr val="00B050"/>
            </a:gs>
            <a:gs pos="36000">
              <a:srgbClr val="FFFF00"/>
            </a:gs>
            <a:gs pos="17000">
              <a:srgbClr val="FFC000"/>
            </a:gs>
            <a:gs pos="100000">
              <a:srgbClr val="7030A0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3420121" cy="409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giiif.ru/bt/generator.php?text=%D0%9C%D0%BE%D0%BB%D0%BE%D0%B4%D1%86%D1%8B%21&amp;size=120&amp;texture=DCglit000&amp;font=AA_Assuan%20Medium&amp;r=255&amp;g=255&amp;b=255&amp;transparent=true&amp;shadow=ES&amp;dec=cossin&amp;koeff=0.03&amp;snow_count=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21042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57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applause.wav"/>
          </p:stSnd>
        </p:sndAc>
      </p:transition>
    </mc:Choice>
    <mc:Fallback xmlns="">
      <p:transition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47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Порядковый счет до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16</cp:revision>
  <dcterms:created xsi:type="dcterms:W3CDTF">2013-08-23T16:18:45Z</dcterms:created>
  <dcterms:modified xsi:type="dcterms:W3CDTF">2019-01-03T09:44:21Z</dcterms:modified>
</cp:coreProperties>
</file>