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7" r:id="rId5"/>
    <p:sldId id="259" r:id="rId6"/>
    <p:sldId id="268" r:id="rId7"/>
    <p:sldId id="266" r:id="rId8"/>
    <p:sldId id="267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8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9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87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9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25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341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90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63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57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39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1DBA-4BDF-4ECB-AEC3-7DAE07B29A5F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B949B-5288-41AC-ABC5-2A36336EE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8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openxmlformats.org/officeDocument/2006/relationships/image" Target="../media/image18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12" Type="http://schemas.openxmlformats.org/officeDocument/2006/relationships/image" Target="../media/image17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12" Type="http://schemas.openxmlformats.org/officeDocument/2006/relationships/image" Target="../media/image17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7.gif"/><Relationship Id="rId5" Type="http://schemas.openxmlformats.org/officeDocument/2006/relationships/image" Target="../media/image10.gif"/><Relationship Id="rId10" Type="http://schemas.openxmlformats.org/officeDocument/2006/relationships/image" Target="../media/image16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7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830" y="1268760"/>
            <a:ext cx="84582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Порядковый счет до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292494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72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1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9000">
              <a:srgbClr val="0070C0"/>
            </a:gs>
            <a:gs pos="74000">
              <a:srgbClr val="00B0F0"/>
            </a:gs>
            <a:gs pos="55000">
              <a:srgbClr val="00B050"/>
            </a:gs>
            <a:gs pos="36000">
              <a:srgbClr val="FFFF00"/>
            </a:gs>
            <a:gs pos="17000">
              <a:srgbClr val="FFC000"/>
            </a:gs>
            <a:gs pos="100000">
              <a:srgbClr val="7030A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2664296" cy="319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13018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89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5482" y="2509664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27839" y="2527711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8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0380" y="251385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07299" y="2509664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92123" y="251385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900680" y="2531903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1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1048" y="2509664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692423" y="2509664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5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09238" y="2531903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31046" y="4195432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1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00380" y="4185917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4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07299" y="4205242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5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21074" y="418261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6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00680" y="418261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7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809237" y="418261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8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687869" y="4190349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9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77102" y="4182616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2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227838" y="4193588"/>
            <a:ext cx="736995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3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2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build="allAtOnce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rum.allnokia.ru/files/08/17/marra_352x416_0418_197.jpg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48" y="-21002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62" y="3122132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78" y="4629328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46891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23" y="3122132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271" y="468057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004" y="3126798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092" y="468170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91" y="3126798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468170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s15.rimg.info/2ec3c2e82265474d2531fe8290be551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092" y="83199"/>
            <a:ext cx="3359445" cy="30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390524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404669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278" y="350327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239236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239237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239237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2" y="136000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512" y="249837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9512" y="271220"/>
            <a:ext cx="12601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9</a:t>
            </a:r>
            <a:endParaRPr lang="ru-RU" sz="15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40917" y="-248722"/>
            <a:ext cx="1767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9</a:t>
            </a:r>
            <a:endParaRPr lang="ru-RU" sz="200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6278" y="3122132"/>
            <a:ext cx="8541259" cy="3498824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55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rum.allnokia.ru/files/08/17/marra_352x416_0418_197.jpg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62" y="3122132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46891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46891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22132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271" y="468057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004" y="3126798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092" y="468170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91" y="3126798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s15.rimg.info/19f475769de065ca0a0507d2d7454f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4681706"/>
            <a:ext cx="1584176" cy="19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s15.rimg.info/2ec3c2e82265474d2531fe8290be551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092" y="83199"/>
            <a:ext cx="3359445" cy="30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329" y="1385921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267" y="1538322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4" y="1538322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955" y="1074662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642" y="760805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10" y="518748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706" y="1385922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92" y="509620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652" y="947771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109075" y="-72237"/>
            <a:ext cx="1767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9</a:t>
            </a:r>
            <a:endParaRPr lang="ru-RU" sz="20000" dirty="0"/>
          </a:p>
        </p:txBody>
      </p:sp>
      <p:sp>
        <p:nvSpPr>
          <p:cNvPr id="24" name="TextBox 23"/>
          <p:cNvSpPr txBox="1"/>
          <p:nvPr/>
        </p:nvSpPr>
        <p:spPr>
          <a:xfrm>
            <a:off x="4355976" y="-103837"/>
            <a:ext cx="1767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9</a:t>
            </a:r>
            <a:endParaRPr lang="ru-RU" sz="20000" dirty="0"/>
          </a:p>
        </p:txBody>
      </p:sp>
      <p:sp>
        <p:nvSpPr>
          <p:cNvPr id="13" name="Равно 12"/>
          <p:cNvSpPr/>
          <p:nvPr/>
        </p:nvSpPr>
        <p:spPr>
          <a:xfrm>
            <a:off x="3563888" y="979880"/>
            <a:ext cx="948471" cy="996593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8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43473 0.4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36" y="209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55112E-17 L -0.32483 0.411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50" y="20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5.55112E-17 L -0.18472 0.411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36" y="2057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48143 0.689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80" y="3446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-0.54584 0.75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92" y="378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4 -0.00671 L 0.06528 0.549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2782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 L -0.44201 0.661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1" y="330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16459 0.7821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3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0.02344 0.7182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3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04"/>
            <a:ext cx="9164782" cy="687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092647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44998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54396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459" y="4178659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989" y="3704763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139" y="3892732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614" y="5245046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i2.woman.ru/images/message/1/0/img_10ee5d702ea3aedf0f543c9aefbff1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764" y="3807558"/>
            <a:ext cx="120015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3543" y="-243408"/>
            <a:ext cx="9361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</a:rPr>
              <a:t>9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1451670" y="728992"/>
            <a:ext cx="936104" cy="455856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387774" y="-243408"/>
            <a:ext cx="12377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</a:rPr>
              <a:t>1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15" name="Равно 14"/>
          <p:cNvSpPr/>
          <p:nvPr/>
        </p:nvSpPr>
        <p:spPr>
          <a:xfrm>
            <a:off x="3313462" y="615028"/>
            <a:ext cx="1234527" cy="683784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0408" y="-243408"/>
            <a:ext cx="12377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4736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2.rimg.info/c5ed4ada670c9030895b9294be8cdb9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11" y="516741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s10.rimg.info/7a8a7fa9e98f5dc5417dbce6a0af75a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82" y="4040630"/>
            <a:ext cx="852686" cy="127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6" descr="http://s2.rimg.info/0338d149e49e9bd73b8f4a37cb12307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3" y="4040630"/>
            <a:ext cx="1733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4" descr="http://s10.rimg.info/f65a891900ed02ca8d4dc81cfe079d5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342" y="794400"/>
            <a:ext cx="1544965" cy="148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18.rimg.info/b87b9a26cd779d6db76f83ba7d69d01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40" y="3449086"/>
            <a:ext cx="1777648" cy="183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0.rimg.info/87f84be1bab44ed7d00a280a6c22ec5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53" y="5012179"/>
            <a:ext cx="9239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http://s7.rimg.info/f958b207908bacd12889dd45c3aed62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97" y="2625994"/>
            <a:ext cx="13906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 descr="http://s10.rimg.info/2ed3d8d01ec9615d5234a8481cbbfe96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890200"/>
            <a:ext cx="1707275" cy="1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2" descr="http://s7.rimg.info/f305d7c3bd94ad07f6547f296aedd11f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42022"/>
            <a:ext cx="9239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http://s7.rimg.info/41e92905ea4a23495a6818d120440dc0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8" y="1897867"/>
            <a:ext cx="10763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s2.rimg.info/d36467da38022eae30b8fc039bf9407b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47" y="531965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s10.rimg.info/bd708ce7f89dc95ba1e4a3b386f2fb65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63" y="5602491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800" y="225610"/>
            <a:ext cx="500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Дидактическая игра «Чего не стало?»</a:t>
            </a:r>
            <a:endParaRPr lang="ru-RU" sz="2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179656"/>
            <a:ext cx="8716249" cy="653886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7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2.rimg.info/c5ed4ada670c9030895b9294be8cdb9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11" y="516741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s10.rimg.info/7a8a7fa9e98f5dc5417dbce6a0af75a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82" y="4040630"/>
            <a:ext cx="852686" cy="127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6" descr="http://s2.rimg.info/0338d149e49e9bd73b8f4a37cb12307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3" y="4040630"/>
            <a:ext cx="1733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4" descr="http://s10.rimg.info/f65a891900ed02ca8d4dc81cfe079d5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342" y="794400"/>
            <a:ext cx="1544965" cy="148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18.rimg.info/b87b9a26cd779d6db76f83ba7d69d01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40" y="3449086"/>
            <a:ext cx="1777648" cy="183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0.rimg.info/87f84be1bab44ed7d00a280a6c22ec5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53" y="5012179"/>
            <a:ext cx="9239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http://s7.rimg.info/f958b207908bacd12889dd45c3aed62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97" y="2625994"/>
            <a:ext cx="13906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 descr="http://s10.rimg.info/2ed3d8d01ec9615d5234a8481cbbfe96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890200"/>
            <a:ext cx="1707275" cy="1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2" descr="http://s7.rimg.info/f305d7c3bd94ad07f6547f296aedd11f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42022"/>
            <a:ext cx="9239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http://s7.rimg.info/41e92905ea4a23495a6818d120440dc0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8" y="1897867"/>
            <a:ext cx="10763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s2.rimg.info/d36467da38022eae30b8fc039bf9407b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47" y="531965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79512" y="179656"/>
            <a:ext cx="8716249" cy="653886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2.rimg.info/c5ed4ada670c9030895b9294be8cdb9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11" y="516741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s10.rimg.info/7a8a7fa9e98f5dc5417dbce6a0af75a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82" y="3449086"/>
            <a:ext cx="852686" cy="127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6" descr="http://s2.rimg.info/0338d149e49e9bd73b8f4a37cb12307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3" y="4040630"/>
            <a:ext cx="1733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4" descr="http://s10.rimg.info/f65a891900ed02ca8d4dc81cfe079d5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342" y="794400"/>
            <a:ext cx="1544965" cy="148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18.rimg.info/b87b9a26cd779d6db76f83ba7d69d01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40" y="3449086"/>
            <a:ext cx="1777648" cy="183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0.rimg.info/87f84be1bab44ed7d00a280a6c22ec5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53" y="5012179"/>
            <a:ext cx="9239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http://s7.rimg.info/f958b207908bacd12889dd45c3aed62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97" y="2625994"/>
            <a:ext cx="13906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 descr="http://s10.rimg.info/2ed3d8d01ec9615d5234a8481cbbfe96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890200"/>
            <a:ext cx="1707275" cy="1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http://s7.rimg.info/41e92905ea4a23495a6818d120440dc0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8" y="1897867"/>
            <a:ext cx="10763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s2.rimg.info/d36467da38022eae30b8fc039bf9407b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47" y="531965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79512" y="179656"/>
            <a:ext cx="8716249" cy="653886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6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2.rimg.info/c5ed4ada670c9030895b9294be8cdb9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11" y="516741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s10.rimg.info/7a8a7fa9e98f5dc5417dbce6a0af75a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82" y="3449086"/>
            <a:ext cx="852686" cy="127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6" descr="http://s2.rimg.info/0338d149e49e9bd73b8f4a37cb12307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3" y="4040630"/>
            <a:ext cx="1733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4" descr="http://s10.rimg.info/f65a891900ed02ca8d4dc81cfe079d5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342" y="794400"/>
            <a:ext cx="1544965" cy="148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18.rimg.info/b87b9a26cd779d6db76f83ba7d69d01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40" y="3449086"/>
            <a:ext cx="1777648" cy="183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10.rimg.info/87f84be1bab44ed7d00a280a6c22ec5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53" y="5012179"/>
            <a:ext cx="9239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http://s7.rimg.info/f958b207908bacd12889dd45c3aed62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97" y="2625994"/>
            <a:ext cx="13906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 descr="http://s10.rimg.info/2ed3d8d01ec9615d5234a8481cbbfe96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890200"/>
            <a:ext cx="1707275" cy="1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s2.rimg.info/d36467da38022eae30b8fc039bf9407b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47" y="531965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79512" y="256099"/>
            <a:ext cx="8716249" cy="653886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73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Порядковый счет до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25</cp:revision>
  <dcterms:created xsi:type="dcterms:W3CDTF">2013-08-25T17:06:02Z</dcterms:created>
  <dcterms:modified xsi:type="dcterms:W3CDTF">2019-01-03T09:46:11Z</dcterms:modified>
</cp:coreProperties>
</file>