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90" r:id="rId2"/>
    <p:sldId id="306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FDFC5"/>
    <a:srgbClr val="BB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8" autoAdjust="0"/>
    <p:restoredTop sz="94660"/>
  </p:normalViewPr>
  <p:slideViewPr>
    <p:cSldViewPr>
      <p:cViewPr varScale="1">
        <p:scale>
          <a:sx n="69" d="100"/>
          <a:sy n="69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ru-RU" smtClean="0"/>
              <a:t>22.04.2014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C7D2A40-EF11-4D17-928A-3F88AA9D1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01067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ru-RU" smtClean="0"/>
              <a:t>22.04.2014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D3689B5-3E9C-44EC-8BF4-65F7BAD24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460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22.04.2014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49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3" y="129"/>
              <a:ext cx="356" cy="608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3" y="3302"/>
              <a:ext cx="500" cy="504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AADCFE-3DF7-44D5-8EA9-BF462CB7D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58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B6E1F-4514-404C-A76A-BC723EB7C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96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B28D6-FB68-4371-A015-0F0614E12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63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984A-6F31-4256-AC6B-D590AA07B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8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97FEB-3C5C-4D2C-8DB8-0EB4EECFA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32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27749-8FE4-4A4F-862B-8078ECD0E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96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4E684-A986-4778-8304-A54E99F12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9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89FE5-F978-41FA-BBD2-C996884D8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8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9C28F-EC99-447C-8616-9BA3D7093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557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40CE-4CBA-4BD0-930C-9A3BBFD52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64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C1436-DCBE-45B2-A21A-0676C0E64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12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2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2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513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3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3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5140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1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514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514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15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DD086ED-0451-41B4-8260-85F9750FB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2667000" y="1608247"/>
            <a:ext cx="5715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Comic Sans MS" pitchFamily="66" charset="0"/>
              </a:rPr>
              <a:t>Наши ПРАВА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516" y="18864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>
              <a:solidFill>
                <a:srgbClr val="000000"/>
              </a:solidFill>
            </a:endParaRP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детский сад № 4 «Рябинка»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Воспитатель высшей квалификационной категории </a:t>
            </a:r>
            <a:r>
              <a:rPr lang="ru-RU" dirty="0" err="1" smtClean="0">
                <a:solidFill>
                  <a:srgbClr val="000000"/>
                </a:solidFill>
              </a:rPr>
              <a:t>Рыднова</a:t>
            </a:r>
            <a:r>
              <a:rPr lang="ru-RU" dirty="0" smtClean="0">
                <a:solidFill>
                  <a:srgbClr val="000000"/>
                </a:solidFill>
              </a:rPr>
              <a:t> Л. А.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6319" y="0"/>
            <a:ext cx="627768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образование</a:t>
            </a:r>
          </a:p>
        </p:txBody>
      </p:sp>
      <p:pic>
        <p:nvPicPr>
          <p:cNvPr id="11267" name="Picture 2" descr="C:\Users\User\Downloads\Права ребенка\Права ребенка_0008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659035" cy="45085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953" y="0"/>
            <a:ext cx="892904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медицинскую помощь</a:t>
            </a:r>
          </a:p>
        </p:txBody>
      </p:sp>
      <p:pic>
        <p:nvPicPr>
          <p:cNvPr id="12291" name="Picture 2" descr="C:\Users\User\Downloads\Права ребенка\Права ребенка_0004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390349" cy="423545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3" descr="миниатюра67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9" b="99431" l="0" r="99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914400"/>
            <a:ext cx="5867400" cy="500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52400"/>
            <a:ext cx="396775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имя,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Отчество и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фамилию</a:t>
            </a:r>
          </a:p>
        </p:txBody>
      </p:sp>
      <p:pic>
        <p:nvPicPr>
          <p:cNvPr id="3" name="Рисунок 2" descr="C:\Users\Лариса\Documents\img06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38801" y="1295400"/>
            <a:ext cx="2819400" cy="45377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Лариса\Documents\img06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0600" y="2116455"/>
            <a:ext cx="3739153" cy="2895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3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7" b="100000" l="0" r="992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537" y="1371600"/>
            <a:ext cx="5596141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21608" y="0"/>
            <a:ext cx="452239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семью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06090" y="0"/>
            <a:ext cx="383791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дом</a:t>
            </a:r>
          </a:p>
        </p:txBody>
      </p:sp>
      <p:pic>
        <p:nvPicPr>
          <p:cNvPr id="6147" name="Picture 3" descr="C:\Users\User\Downloads\Права ребенка\Права ребенка_0005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44618"/>
            <a:ext cx="6698888" cy="453548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4083" y="0"/>
            <a:ext cx="554991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равенство</a:t>
            </a:r>
          </a:p>
        </p:txBody>
      </p:sp>
      <p:pic>
        <p:nvPicPr>
          <p:cNvPr id="7171" name="Picture 3" descr="C:\Users\User\Downloads\Права ребенка\Права ребенка_0006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6697332" cy="43434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9735" y="0"/>
            <a:ext cx="808426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получать пищу и воду</a:t>
            </a:r>
          </a:p>
        </p:txBody>
      </p:sp>
      <p:pic>
        <p:nvPicPr>
          <p:cNvPr id="8195" name="Picture 2" descr="C:\Users\User\Downloads\Права ребенка\Права ребенка_0003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80" y="1295400"/>
            <a:ext cx="6932326" cy="44958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9327" y="0"/>
            <a:ext cx="723467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Дети не должны работать</a:t>
            </a:r>
          </a:p>
        </p:txBody>
      </p:sp>
      <p:pic>
        <p:nvPicPr>
          <p:cNvPr id="9219" name="Picture 2" descr="C:\Users\User\Downloads\Права ребенка\Права ребенка_0009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697332" cy="43434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1608" y="0"/>
            <a:ext cx="447911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Право на отдых</a:t>
            </a:r>
          </a:p>
        </p:txBody>
      </p:sp>
      <p:pic>
        <p:nvPicPr>
          <p:cNvPr id="10243" name="Picture 2" descr="C:\Users\User\Downloads\Права ребенка\Права ребенка_0007_новый разме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43" y="1219200"/>
            <a:ext cx="6884129" cy="46609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67</Words>
  <Application>Microsoft Office PowerPoint</Application>
  <PresentationFormat>Экран (4:3)</PresentationFormat>
  <Paragraphs>16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222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Твои права</dc:title>
  <dc:creator>111</dc:creator>
  <cp:lastModifiedBy>Лариса</cp:lastModifiedBy>
  <cp:revision>44</cp:revision>
  <cp:lastPrinted>2014-04-29T07:30:24Z</cp:lastPrinted>
  <dcterms:created xsi:type="dcterms:W3CDTF">2007-01-14T15:38:35Z</dcterms:created>
  <dcterms:modified xsi:type="dcterms:W3CDTF">2019-01-03T17:34:57Z</dcterms:modified>
</cp:coreProperties>
</file>