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поэты\Scan1.JPG"/>
          <p:cNvPicPr>
            <a:picLocks noChangeAspect="1" noChangeArrowheads="1"/>
          </p:cNvPicPr>
          <p:nvPr/>
        </p:nvPicPr>
        <p:blipFill>
          <a:blip r:embed="rId2" cstate="print"/>
          <a:srcRect l="26830" t="61040" r="13741" b="17755"/>
          <a:stretch>
            <a:fillRect/>
          </a:stretch>
        </p:blipFill>
        <p:spPr bwMode="auto">
          <a:xfrm rot="10800000">
            <a:off x="611560" y="727725"/>
            <a:ext cx="8208912" cy="4141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Светлана\Desktop\поэты\Scan10002.JPG"/>
          <p:cNvPicPr>
            <a:picLocks noChangeAspect="1" noChangeArrowheads="1"/>
          </p:cNvPicPr>
          <p:nvPr/>
        </p:nvPicPr>
        <p:blipFill>
          <a:blip r:embed="rId2" cstate="print"/>
          <a:srcRect l="38793" t="27687" r="35382" b="29370"/>
          <a:stretch>
            <a:fillRect/>
          </a:stretch>
        </p:blipFill>
        <p:spPr bwMode="auto">
          <a:xfrm>
            <a:off x="0" y="0"/>
            <a:ext cx="2916832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91880" y="764704"/>
            <a:ext cx="453650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Яковлев 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Евгений Владимирович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1934- 1996)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и поэт. </a:t>
            </a: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Жил и работал в Холмогорском районе.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1.izvestia29.ru/data/files/c5/0e/00000ec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648"/>
            <a:ext cx="4770412" cy="366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4077073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Фокина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Ольга Александровна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(1937г.)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родилась в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Верхнетоемском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28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Владелец</cp:lastModifiedBy>
  <cp:revision>8</cp:revision>
  <dcterms:created xsi:type="dcterms:W3CDTF">2016-10-05T14:00:42Z</dcterms:created>
  <dcterms:modified xsi:type="dcterms:W3CDTF">2016-10-06T11:17:24Z</dcterms:modified>
</cp:coreProperties>
</file>