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18"/>
  </p:handout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2196" y="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Октябрь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Низкий 70 %</c:v>
                </c:pt>
                <c:pt idx="1">
                  <c:v>Средний 25 %</c:v>
                </c:pt>
                <c:pt idx="2">
                  <c:v>Высокий 5 %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5746109228604233"/>
          <c:y val="0.22005742556762964"/>
          <c:w val="0.32049274617635076"/>
          <c:h val="0.7665306122448979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Май</a:t>
            </a:r>
            <a:endParaRPr lang="ru-RU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Низкий 20 %</c:v>
                </c:pt>
                <c:pt idx="1">
                  <c:v>Средний 40 % </c:v>
                </c:pt>
                <c:pt idx="2">
                  <c:v>Высокий 40%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16AAF8-0BCA-4038-AFDB-F69B2E0C44BC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CB8E81-D9CA-4EFA-894D-300E088A7B8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Знакомство  с  научными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исследованиями  педагогов, психологов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740DD3-4BAA-4E61-A604-BD72D312AEB9}" type="parTrans" cxnId="{9434F1BF-0DEC-4156-99DB-2FD0C5A5935C}">
      <dgm:prSet/>
      <dgm:spPr/>
      <dgm:t>
        <a:bodyPr/>
        <a:lstStyle/>
        <a:p>
          <a:endParaRPr lang="ru-RU"/>
        </a:p>
      </dgm:t>
    </dgm:pt>
    <dgm:pt modelId="{41189CCF-BA0A-4D02-971F-40F2DB7A0808}" type="sibTrans" cxnId="{9434F1BF-0DEC-4156-99DB-2FD0C5A5935C}">
      <dgm:prSet/>
      <dgm:spPr/>
      <dgm:t>
        <a:bodyPr/>
        <a:lstStyle/>
        <a:p>
          <a:endParaRPr lang="ru-RU"/>
        </a:p>
      </dgm:t>
    </dgm:pt>
    <dgm:pt modelId="{43AAF706-E1B9-48E9-B9B0-760FD387D48E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Изучение передового педагогического опыта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79015A-3681-4B4C-8B83-E48920ACDADA}" type="parTrans" cxnId="{DD15A817-F8F8-40D1-A93F-086D10B974A6}">
      <dgm:prSet/>
      <dgm:spPr/>
      <dgm:t>
        <a:bodyPr/>
        <a:lstStyle/>
        <a:p>
          <a:endParaRPr lang="ru-RU"/>
        </a:p>
      </dgm:t>
    </dgm:pt>
    <dgm:pt modelId="{FF864666-0D29-480F-840D-8E434373AE30}" type="sibTrans" cxnId="{DD15A817-F8F8-40D1-A93F-086D10B974A6}">
      <dgm:prSet/>
      <dgm:spPr/>
      <dgm:t>
        <a:bodyPr/>
        <a:lstStyle/>
        <a:p>
          <a:endParaRPr lang="ru-RU"/>
        </a:p>
      </dgm:t>
    </dgm:pt>
    <dgm:pt modelId="{C86DFAE7-3EE1-4284-BD80-0D095E7FD833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Наблюдение за дидактическими играми детей  в дошкольном учреждении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B5862C-956E-45B2-8B5E-0C13DB6A9876}" type="parTrans" cxnId="{D99E2641-1724-4157-820E-DEC5E31DD16A}">
      <dgm:prSet/>
      <dgm:spPr/>
      <dgm:t>
        <a:bodyPr/>
        <a:lstStyle/>
        <a:p>
          <a:endParaRPr lang="ru-RU"/>
        </a:p>
      </dgm:t>
    </dgm:pt>
    <dgm:pt modelId="{FB0ED1D1-CC96-4686-AB88-3A61F1C21E30}" type="sibTrans" cxnId="{D99E2641-1724-4157-820E-DEC5E31DD16A}">
      <dgm:prSet/>
      <dgm:spPr/>
      <dgm:t>
        <a:bodyPr/>
        <a:lstStyle/>
        <a:p>
          <a:endParaRPr lang="ru-RU"/>
        </a:p>
      </dgm:t>
    </dgm:pt>
    <dgm:pt modelId="{F54068DB-9DD4-4189-A5AD-1F31B44CDBE9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Изучение авторских программ и новых методических разработок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B282FF-EAB7-4CD1-BBE9-4F65CBECEB54}" type="parTrans" cxnId="{4C271AF9-BFF4-443A-A27F-A03CC068204A}">
      <dgm:prSet/>
      <dgm:spPr/>
      <dgm:t>
        <a:bodyPr/>
        <a:lstStyle/>
        <a:p>
          <a:endParaRPr lang="ru-RU"/>
        </a:p>
      </dgm:t>
    </dgm:pt>
    <dgm:pt modelId="{3B5C7B9E-80C5-40A3-B1AD-DB5C995A4366}" type="sibTrans" cxnId="{4C271AF9-BFF4-443A-A27F-A03CC068204A}">
      <dgm:prSet/>
      <dgm:spPr/>
      <dgm:t>
        <a:bodyPr/>
        <a:lstStyle/>
        <a:p>
          <a:endParaRPr lang="ru-RU"/>
        </a:p>
      </dgm:t>
    </dgm:pt>
    <dgm:pt modelId="{880FC3CD-90F0-4981-99DA-57AD7E2BA75B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Взаимодействия с родителями в воспитании ребенка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A7E77F-4C70-414A-9555-7DF1D25504C3}" type="parTrans" cxnId="{9E6CBA47-14CA-4EB8-B1E0-85BE41496F15}">
      <dgm:prSet/>
      <dgm:spPr/>
      <dgm:t>
        <a:bodyPr/>
        <a:lstStyle/>
        <a:p>
          <a:endParaRPr lang="ru-RU"/>
        </a:p>
      </dgm:t>
    </dgm:pt>
    <dgm:pt modelId="{79FF3713-A6C2-4B3E-A780-B35BDF9FDB98}" type="sibTrans" cxnId="{9E6CBA47-14CA-4EB8-B1E0-85BE41496F15}">
      <dgm:prSet/>
      <dgm:spPr/>
      <dgm:t>
        <a:bodyPr/>
        <a:lstStyle/>
        <a:p>
          <a:endParaRPr lang="ru-RU"/>
        </a:p>
      </dgm:t>
    </dgm:pt>
    <dgm:pt modelId="{26BF9CB1-1A56-4827-9DE5-C4D6EF14C5D3}" type="pres">
      <dgm:prSet presAssocID="{7F16AAF8-0BCA-4038-AFDB-F69B2E0C44B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B534E3-C554-4685-B902-26131418D4D0}" type="pres">
      <dgm:prSet presAssocID="{D5CB8E81-D9CA-4EFA-894D-300E088A7B8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5F8F1-5B2E-44D9-B4B4-C651D2D9DFE2}" type="pres">
      <dgm:prSet presAssocID="{41189CCF-BA0A-4D02-971F-40F2DB7A0808}" presName="sibTrans" presStyleCnt="0"/>
      <dgm:spPr/>
    </dgm:pt>
    <dgm:pt modelId="{93834CAF-D89E-4442-BC3C-912583BEC427}" type="pres">
      <dgm:prSet presAssocID="{43AAF706-E1B9-48E9-B9B0-760FD387D4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E91135-AF92-413D-85F6-2A575628C7EF}" type="pres">
      <dgm:prSet presAssocID="{FF864666-0D29-480F-840D-8E434373AE30}" presName="sibTrans" presStyleCnt="0"/>
      <dgm:spPr/>
    </dgm:pt>
    <dgm:pt modelId="{05BFB239-BA8B-418B-AB47-AA57E6C782A8}" type="pres">
      <dgm:prSet presAssocID="{C86DFAE7-3EE1-4284-BD80-0D095E7FD83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D60F6-5AA5-42D6-9525-953758C0EA9D}" type="pres">
      <dgm:prSet presAssocID="{FB0ED1D1-CC96-4686-AB88-3A61F1C21E30}" presName="sibTrans" presStyleCnt="0"/>
      <dgm:spPr/>
    </dgm:pt>
    <dgm:pt modelId="{6C2E20E1-A946-451D-9315-1535C618B3A2}" type="pres">
      <dgm:prSet presAssocID="{F54068DB-9DD4-4189-A5AD-1F31B44CDBE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A3544-8766-4150-8CA2-B4BD5B1A15CC}" type="pres">
      <dgm:prSet presAssocID="{3B5C7B9E-80C5-40A3-B1AD-DB5C995A4366}" presName="sibTrans" presStyleCnt="0"/>
      <dgm:spPr/>
    </dgm:pt>
    <dgm:pt modelId="{A1C7FA37-1D2F-4CDA-B15E-EE41C6078705}" type="pres">
      <dgm:prSet presAssocID="{880FC3CD-90F0-4981-99DA-57AD7E2BA75B}" presName="node" presStyleLbl="node1" presStyleIdx="4" presStyleCnt="5" custLinFactNeighborX="510" custLinFactNeighborY="-2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A3DAB7-756A-41EB-873C-DC37F3CC25C6}" type="presOf" srcId="{7F16AAF8-0BCA-4038-AFDB-F69B2E0C44BC}" destId="{26BF9CB1-1A56-4827-9DE5-C4D6EF14C5D3}" srcOrd="0" destOrd="0" presId="urn:microsoft.com/office/officeart/2005/8/layout/default#1"/>
    <dgm:cxn modelId="{4C271AF9-BFF4-443A-A27F-A03CC068204A}" srcId="{7F16AAF8-0BCA-4038-AFDB-F69B2E0C44BC}" destId="{F54068DB-9DD4-4189-A5AD-1F31B44CDBE9}" srcOrd="3" destOrd="0" parTransId="{29B282FF-EAB7-4CD1-BBE9-4F65CBECEB54}" sibTransId="{3B5C7B9E-80C5-40A3-B1AD-DB5C995A4366}"/>
    <dgm:cxn modelId="{DD15A817-F8F8-40D1-A93F-086D10B974A6}" srcId="{7F16AAF8-0BCA-4038-AFDB-F69B2E0C44BC}" destId="{43AAF706-E1B9-48E9-B9B0-760FD387D48E}" srcOrd="1" destOrd="0" parTransId="{5579015A-3681-4B4C-8B83-E48920ACDADA}" sibTransId="{FF864666-0D29-480F-840D-8E434373AE30}"/>
    <dgm:cxn modelId="{E898BFD5-9552-4A82-A2E3-6882320C7E34}" type="presOf" srcId="{F54068DB-9DD4-4189-A5AD-1F31B44CDBE9}" destId="{6C2E20E1-A946-451D-9315-1535C618B3A2}" srcOrd="0" destOrd="0" presId="urn:microsoft.com/office/officeart/2005/8/layout/default#1"/>
    <dgm:cxn modelId="{9E6CBA47-14CA-4EB8-B1E0-85BE41496F15}" srcId="{7F16AAF8-0BCA-4038-AFDB-F69B2E0C44BC}" destId="{880FC3CD-90F0-4981-99DA-57AD7E2BA75B}" srcOrd="4" destOrd="0" parTransId="{8DA7E77F-4C70-414A-9555-7DF1D25504C3}" sibTransId="{79FF3713-A6C2-4B3E-A780-B35BDF9FDB98}"/>
    <dgm:cxn modelId="{D99E2641-1724-4157-820E-DEC5E31DD16A}" srcId="{7F16AAF8-0BCA-4038-AFDB-F69B2E0C44BC}" destId="{C86DFAE7-3EE1-4284-BD80-0D095E7FD833}" srcOrd="2" destOrd="0" parTransId="{D1B5862C-956E-45B2-8B5E-0C13DB6A9876}" sibTransId="{FB0ED1D1-CC96-4686-AB88-3A61F1C21E30}"/>
    <dgm:cxn modelId="{6E4AD9D8-9072-4639-86FF-380430E26261}" type="presOf" srcId="{C86DFAE7-3EE1-4284-BD80-0D095E7FD833}" destId="{05BFB239-BA8B-418B-AB47-AA57E6C782A8}" srcOrd="0" destOrd="0" presId="urn:microsoft.com/office/officeart/2005/8/layout/default#1"/>
    <dgm:cxn modelId="{70404E6D-AD95-4E3B-8331-0AE02A1532F4}" type="presOf" srcId="{43AAF706-E1B9-48E9-B9B0-760FD387D48E}" destId="{93834CAF-D89E-4442-BC3C-912583BEC427}" srcOrd="0" destOrd="0" presId="urn:microsoft.com/office/officeart/2005/8/layout/default#1"/>
    <dgm:cxn modelId="{9434F1BF-0DEC-4156-99DB-2FD0C5A5935C}" srcId="{7F16AAF8-0BCA-4038-AFDB-F69B2E0C44BC}" destId="{D5CB8E81-D9CA-4EFA-894D-300E088A7B80}" srcOrd="0" destOrd="0" parTransId="{B0740DD3-4BAA-4E61-A604-BD72D312AEB9}" sibTransId="{41189CCF-BA0A-4D02-971F-40F2DB7A0808}"/>
    <dgm:cxn modelId="{BB9B733F-98D1-423E-83D8-7AD30D28DE83}" type="presOf" srcId="{880FC3CD-90F0-4981-99DA-57AD7E2BA75B}" destId="{A1C7FA37-1D2F-4CDA-B15E-EE41C6078705}" srcOrd="0" destOrd="0" presId="urn:microsoft.com/office/officeart/2005/8/layout/default#1"/>
    <dgm:cxn modelId="{785537D6-C7BD-4EE6-95DB-D8DAA0BD795D}" type="presOf" srcId="{D5CB8E81-D9CA-4EFA-894D-300E088A7B80}" destId="{94B534E3-C554-4685-B902-26131418D4D0}" srcOrd="0" destOrd="0" presId="urn:microsoft.com/office/officeart/2005/8/layout/default#1"/>
    <dgm:cxn modelId="{8BE9E0E7-11E3-4C9F-9C62-80D03F0DFC6F}" type="presParOf" srcId="{26BF9CB1-1A56-4827-9DE5-C4D6EF14C5D3}" destId="{94B534E3-C554-4685-B902-26131418D4D0}" srcOrd="0" destOrd="0" presId="urn:microsoft.com/office/officeart/2005/8/layout/default#1"/>
    <dgm:cxn modelId="{BD034879-C419-4EB6-BEF6-F1987C811903}" type="presParOf" srcId="{26BF9CB1-1A56-4827-9DE5-C4D6EF14C5D3}" destId="{A515F8F1-5B2E-44D9-B4B4-C651D2D9DFE2}" srcOrd="1" destOrd="0" presId="urn:microsoft.com/office/officeart/2005/8/layout/default#1"/>
    <dgm:cxn modelId="{8547B483-4582-42AB-9D4C-1BAC1005ED57}" type="presParOf" srcId="{26BF9CB1-1A56-4827-9DE5-C4D6EF14C5D3}" destId="{93834CAF-D89E-4442-BC3C-912583BEC427}" srcOrd="2" destOrd="0" presId="urn:microsoft.com/office/officeart/2005/8/layout/default#1"/>
    <dgm:cxn modelId="{6C131A95-A9DF-458E-A2DB-36CB547C02C3}" type="presParOf" srcId="{26BF9CB1-1A56-4827-9DE5-C4D6EF14C5D3}" destId="{A7E91135-AF92-413D-85F6-2A575628C7EF}" srcOrd="3" destOrd="0" presId="urn:microsoft.com/office/officeart/2005/8/layout/default#1"/>
    <dgm:cxn modelId="{C93EAC53-035D-4B44-8B5B-C44A213142A0}" type="presParOf" srcId="{26BF9CB1-1A56-4827-9DE5-C4D6EF14C5D3}" destId="{05BFB239-BA8B-418B-AB47-AA57E6C782A8}" srcOrd="4" destOrd="0" presId="urn:microsoft.com/office/officeart/2005/8/layout/default#1"/>
    <dgm:cxn modelId="{322D77F2-CEDA-4276-9D59-DAD74340B086}" type="presParOf" srcId="{26BF9CB1-1A56-4827-9DE5-C4D6EF14C5D3}" destId="{A4BD60F6-5AA5-42D6-9525-953758C0EA9D}" srcOrd="5" destOrd="0" presId="urn:microsoft.com/office/officeart/2005/8/layout/default#1"/>
    <dgm:cxn modelId="{F3FFDE52-EFB4-4928-A695-1CA33B3D6E9A}" type="presParOf" srcId="{26BF9CB1-1A56-4827-9DE5-C4D6EF14C5D3}" destId="{6C2E20E1-A946-451D-9315-1535C618B3A2}" srcOrd="6" destOrd="0" presId="urn:microsoft.com/office/officeart/2005/8/layout/default#1"/>
    <dgm:cxn modelId="{21608B7F-AB91-4EE6-975A-D82AFECB069D}" type="presParOf" srcId="{26BF9CB1-1A56-4827-9DE5-C4D6EF14C5D3}" destId="{51FA3544-8766-4150-8CA2-B4BD5B1A15CC}" srcOrd="7" destOrd="0" presId="urn:microsoft.com/office/officeart/2005/8/layout/default#1"/>
    <dgm:cxn modelId="{75FBBED1-82D3-4D01-AACE-F6E95E99DF2D}" type="presParOf" srcId="{26BF9CB1-1A56-4827-9DE5-C4D6EF14C5D3}" destId="{A1C7FA37-1D2F-4CDA-B15E-EE41C6078705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649B76-D27D-4759-A56E-6FC21757C40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3773CC-0A28-4954-A119-3ACE10A882EC}">
      <dgm:prSet phldrT="[Текст]" custT="1"/>
      <dgm:spPr/>
      <dgm:t>
        <a:bodyPr/>
        <a:lstStyle/>
        <a:p>
          <a:pPr algn="just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Цель.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Определить влияние дидактических игр на процесс экологического воспитания детей старшего дошкольного возраста.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4D31CA-B9D6-41F2-B7AD-60DF1CB2FFE1}" type="parTrans" cxnId="{9ECC0024-5291-47F7-A589-8B8EA218F8F0}">
      <dgm:prSet/>
      <dgm:spPr/>
      <dgm:t>
        <a:bodyPr/>
        <a:lstStyle/>
        <a:p>
          <a:endParaRPr lang="ru-RU"/>
        </a:p>
      </dgm:t>
    </dgm:pt>
    <dgm:pt modelId="{009ABF22-725D-454D-B30C-BEF649977838}" type="sibTrans" cxnId="{9ECC0024-5291-47F7-A589-8B8EA218F8F0}">
      <dgm:prSet/>
      <dgm:spPr/>
      <dgm:t>
        <a:bodyPr/>
        <a:lstStyle/>
        <a:p>
          <a:endParaRPr lang="ru-RU"/>
        </a:p>
      </dgm:t>
    </dgm:pt>
    <dgm:pt modelId="{A4F0C188-2190-4946-9227-9C175E5B05BE}">
      <dgm:prSet phldrT="[Текст]" phldr="1"/>
      <dgm:spPr/>
      <dgm:t>
        <a:bodyPr/>
        <a:lstStyle/>
        <a:p>
          <a:endParaRPr lang="ru-RU" dirty="0"/>
        </a:p>
      </dgm:t>
    </dgm:pt>
    <dgm:pt modelId="{090ECA86-E1DC-490B-ADCC-7A0863AF30BE}" type="parTrans" cxnId="{796711A5-A51E-4810-87E7-D234FA4C05A0}">
      <dgm:prSet/>
      <dgm:spPr/>
      <dgm:t>
        <a:bodyPr/>
        <a:lstStyle/>
        <a:p>
          <a:endParaRPr lang="ru-RU"/>
        </a:p>
      </dgm:t>
    </dgm:pt>
    <dgm:pt modelId="{D06C7193-5773-4142-B4D8-561801785B7C}" type="sibTrans" cxnId="{796711A5-A51E-4810-87E7-D234FA4C05A0}">
      <dgm:prSet/>
      <dgm:spPr/>
      <dgm:t>
        <a:bodyPr/>
        <a:lstStyle/>
        <a:p>
          <a:endParaRPr lang="ru-RU"/>
        </a:p>
      </dgm:t>
    </dgm:pt>
    <dgm:pt modelId="{F4177CBF-ABDF-412C-9296-C51C064C2D90}">
      <dgm:prSet phldrT="[Текст]" custT="1"/>
      <dgm:spPr/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Задачи:</a:t>
          </a:r>
          <a:endParaRPr lang="ru-RU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</a:t>
          </a:r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Раскрыть понятие и определить задачи экологического воспитания детей дошкольного возраста.</a:t>
          </a:r>
        </a:p>
        <a:p>
          <a:pPr algn="just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Проанализировать дидактические игры детей дошкольного возраста, используемые в процессе решения воспитательных и образовательных задач в дошкольном учреждении.</a:t>
          </a:r>
        </a:p>
        <a:p>
          <a:pPr algn="just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3.Изучить особенности руководства дидактическими играми в процессе воспитания в старшей разновозрастной группе.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46EE94-9B69-4ADF-9256-7336D949048F}" type="parTrans" cxnId="{BCC5780F-D7BE-413B-8C33-5AFBB1283358}">
      <dgm:prSet/>
      <dgm:spPr/>
      <dgm:t>
        <a:bodyPr/>
        <a:lstStyle/>
        <a:p>
          <a:endParaRPr lang="ru-RU"/>
        </a:p>
      </dgm:t>
    </dgm:pt>
    <dgm:pt modelId="{3E35E408-92F3-4620-A2A3-83AFFF41B29C}" type="sibTrans" cxnId="{BCC5780F-D7BE-413B-8C33-5AFBB1283358}">
      <dgm:prSet/>
      <dgm:spPr/>
      <dgm:t>
        <a:bodyPr/>
        <a:lstStyle/>
        <a:p>
          <a:endParaRPr lang="ru-RU"/>
        </a:p>
      </dgm:t>
    </dgm:pt>
    <dgm:pt modelId="{879B28DF-BD1B-4E4C-9800-19E316EBB89A}">
      <dgm:prSet phldrT="[Текст]" phldr="1"/>
      <dgm:spPr/>
      <dgm:t>
        <a:bodyPr/>
        <a:lstStyle/>
        <a:p>
          <a:endParaRPr lang="ru-RU" dirty="0"/>
        </a:p>
      </dgm:t>
    </dgm:pt>
    <dgm:pt modelId="{3B42B30F-A3BB-4221-90A3-F00202753219}" type="parTrans" cxnId="{4DA826DA-868B-4E49-956E-8D3B434D9B95}">
      <dgm:prSet/>
      <dgm:spPr/>
      <dgm:t>
        <a:bodyPr/>
        <a:lstStyle/>
        <a:p>
          <a:endParaRPr lang="ru-RU"/>
        </a:p>
      </dgm:t>
    </dgm:pt>
    <dgm:pt modelId="{E582292B-3415-40FA-AA0A-DD8B62FE85DF}" type="sibTrans" cxnId="{4DA826DA-868B-4E49-956E-8D3B434D9B95}">
      <dgm:prSet/>
      <dgm:spPr/>
      <dgm:t>
        <a:bodyPr/>
        <a:lstStyle/>
        <a:p>
          <a:endParaRPr lang="ru-RU"/>
        </a:p>
      </dgm:t>
    </dgm:pt>
    <dgm:pt modelId="{C7EBA09B-0AC0-4791-8191-5672ABE772A8}" type="pres">
      <dgm:prSet presAssocID="{8B649B76-D27D-4759-A56E-6FC21757C40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20B543F-185E-4642-9CEB-3076D7BB8C77}" type="pres">
      <dgm:prSet presAssocID="{8B649B76-D27D-4759-A56E-6FC21757C40B}" presName="Name1" presStyleCnt="0"/>
      <dgm:spPr/>
    </dgm:pt>
    <dgm:pt modelId="{D7B98009-37E7-4D0B-9276-77149AFB6007}" type="pres">
      <dgm:prSet presAssocID="{8B649B76-D27D-4759-A56E-6FC21757C40B}" presName="cycle" presStyleCnt="0"/>
      <dgm:spPr/>
    </dgm:pt>
    <dgm:pt modelId="{518CA1A9-E7E6-4895-8EFA-47A2D25CE281}" type="pres">
      <dgm:prSet presAssocID="{8B649B76-D27D-4759-A56E-6FC21757C40B}" presName="srcNode" presStyleLbl="node1" presStyleIdx="0" presStyleCnt="2"/>
      <dgm:spPr/>
    </dgm:pt>
    <dgm:pt modelId="{B542D4D6-4D92-4A5E-B6BC-3662C26E1A0C}" type="pres">
      <dgm:prSet presAssocID="{8B649B76-D27D-4759-A56E-6FC21757C40B}" presName="conn" presStyleLbl="parChTrans1D2" presStyleIdx="0" presStyleCnt="1"/>
      <dgm:spPr/>
      <dgm:t>
        <a:bodyPr/>
        <a:lstStyle/>
        <a:p>
          <a:endParaRPr lang="ru-RU"/>
        </a:p>
      </dgm:t>
    </dgm:pt>
    <dgm:pt modelId="{D9C2FFE3-4EC8-4B23-ACE1-0EA6BA637029}" type="pres">
      <dgm:prSet presAssocID="{8B649B76-D27D-4759-A56E-6FC21757C40B}" presName="extraNode" presStyleLbl="node1" presStyleIdx="0" presStyleCnt="2"/>
      <dgm:spPr/>
    </dgm:pt>
    <dgm:pt modelId="{3B612FCF-CE5E-400C-85C6-8D16B6BD11C5}" type="pres">
      <dgm:prSet presAssocID="{8B649B76-D27D-4759-A56E-6FC21757C40B}" presName="dstNode" presStyleLbl="node1" presStyleIdx="0" presStyleCnt="2"/>
      <dgm:spPr/>
    </dgm:pt>
    <dgm:pt modelId="{D74FAD09-FA46-4EE2-9D2B-E009C1111AA7}" type="pres">
      <dgm:prSet presAssocID="{833773CC-0A28-4954-A119-3ACE10A882EC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AE6DB8-A903-4455-9407-668DBE7FBC30}" type="pres">
      <dgm:prSet presAssocID="{833773CC-0A28-4954-A119-3ACE10A882EC}" presName="accent_1" presStyleCnt="0"/>
      <dgm:spPr/>
    </dgm:pt>
    <dgm:pt modelId="{1ADB74BC-EF9E-42C7-94CD-2FEFA65428CB}" type="pres">
      <dgm:prSet presAssocID="{833773CC-0A28-4954-A119-3ACE10A882EC}" presName="accentRepeatNode" presStyleLbl="solidFgAcc1" presStyleIdx="0" presStyleCnt="2" custScaleY="83279"/>
      <dgm:spPr/>
    </dgm:pt>
    <dgm:pt modelId="{ACCE219F-3087-4F56-9881-C48BF03D0050}" type="pres">
      <dgm:prSet presAssocID="{F4177CBF-ABDF-412C-9296-C51C064C2D90}" presName="text_2" presStyleLbl="node1" presStyleIdx="1" presStyleCnt="2" custScaleX="99614" custScaleY="255719" custLinFactNeighborX="-495" custLinFactNeighborY="46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B22E7-D16F-442A-9888-8B3F5AE0FE40}" type="pres">
      <dgm:prSet presAssocID="{F4177CBF-ABDF-412C-9296-C51C064C2D90}" presName="accent_2" presStyleCnt="0"/>
      <dgm:spPr/>
    </dgm:pt>
    <dgm:pt modelId="{5DB42A06-1423-439A-B328-DE031ABB8BC2}" type="pres">
      <dgm:prSet presAssocID="{F4177CBF-ABDF-412C-9296-C51C064C2D90}" presName="accentRepeatNode" presStyleLbl="solidFgAcc1" presStyleIdx="1" presStyleCnt="2"/>
      <dgm:spPr/>
    </dgm:pt>
  </dgm:ptLst>
  <dgm:cxnLst>
    <dgm:cxn modelId="{796711A5-A51E-4810-87E7-D234FA4C05A0}" srcId="{833773CC-0A28-4954-A119-3ACE10A882EC}" destId="{A4F0C188-2190-4946-9227-9C175E5B05BE}" srcOrd="0" destOrd="0" parTransId="{090ECA86-E1DC-490B-ADCC-7A0863AF30BE}" sibTransId="{D06C7193-5773-4142-B4D8-561801785B7C}"/>
    <dgm:cxn modelId="{9ECC0024-5291-47F7-A589-8B8EA218F8F0}" srcId="{8B649B76-D27D-4759-A56E-6FC21757C40B}" destId="{833773CC-0A28-4954-A119-3ACE10A882EC}" srcOrd="0" destOrd="0" parTransId="{644D31CA-B9D6-41F2-B7AD-60DF1CB2FFE1}" sibTransId="{009ABF22-725D-454D-B30C-BEF649977838}"/>
    <dgm:cxn modelId="{1D944902-5316-4DC6-B9FB-3DF763A801E6}" type="presOf" srcId="{833773CC-0A28-4954-A119-3ACE10A882EC}" destId="{D74FAD09-FA46-4EE2-9D2B-E009C1111AA7}" srcOrd="0" destOrd="0" presId="urn:microsoft.com/office/officeart/2008/layout/VerticalCurvedList"/>
    <dgm:cxn modelId="{39385FB0-E1B2-41D7-AD69-415B4914AA9F}" type="presOf" srcId="{F4177CBF-ABDF-412C-9296-C51C064C2D90}" destId="{ACCE219F-3087-4F56-9881-C48BF03D0050}" srcOrd="0" destOrd="0" presId="urn:microsoft.com/office/officeart/2008/layout/VerticalCurvedList"/>
    <dgm:cxn modelId="{BCC5780F-D7BE-413B-8C33-5AFBB1283358}" srcId="{8B649B76-D27D-4759-A56E-6FC21757C40B}" destId="{F4177CBF-ABDF-412C-9296-C51C064C2D90}" srcOrd="1" destOrd="0" parTransId="{FA46EE94-9B69-4ADF-9256-7336D949048F}" sibTransId="{3E35E408-92F3-4620-A2A3-83AFFF41B29C}"/>
    <dgm:cxn modelId="{21266A93-E35B-4419-B352-DF91B580B1E2}" type="presOf" srcId="{879B28DF-BD1B-4E4C-9800-19E316EBB89A}" destId="{ACCE219F-3087-4F56-9881-C48BF03D0050}" srcOrd="0" destOrd="1" presId="urn:microsoft.com/office/officeart/2008/layout/VerticalCurvedList"/>
    <dgm:cxn modelId="{B97A81B2-561E-4188-98A0-6AE105FAF4DF}" type="presOf" srcId="{D06C7193-5773-4142-B4D8-561801785B7C}" destId="{B542D4D6-4D92-4A5E-B6BC-3662C26E1A0C}" srcOrd="0" destOrd="0" presId="urn:microsoft.com/office/officeart/2008/layout/VerticalCurvedList"/>
    <dgm:cxn modelId="{94FD7BE2-B55D-4015-B454-B8B939B0EBC8}" type="presOf" srcId="{8B649B76-D27D-4759-A56E-6FC21757C40B}" destId="{C7EBA09B-0AC0-4791-8191-5672ABE772A8}" srcOrd="0" destOrd="0" presId="urn:microsoft.com/office/officeart/2008/layout/VerticalCurvedList"/>
    <dgm:cxn modelId="{880A9B5A-10F8-48D3-A753-B56573784769}" type="presOf" srcId="{A4F0C188-2190-4946-9227-9C175E5B05BE}" destId="{D74FAD09-FA46-4EE2-9D2B-E009C1111AA7}" srcOrd="0" destOrd="1" presId="urn:microsoft.com/office/officeart/2008/layout/VerticalCurvedList"/>
    <dgm:cxn modelId="{4DA826DA-868B-4E49-956E-8D3B434D9B95}" srcId="{F4177CBF-ABDF-412C-9296-C51C064C2D90}" destId="{879B28DF-BD1B-4E4C-9800-19E316EBB89A}" srcOrd="0" destOrd="0" parTransId="{3B42B30F-A3BB-4221-90A3-F00202753219}" sibTransId="{E582292B-3415-40FA-AA0A-DD8B62FE85DF}"/>
    <dgm:cxn modelId="{56859A68-E257-402D-A031-F496CBD42702}" type="presParOf" srcId="{C7EBA09B-0AC0-4791-8191-5672ABE772A8}" destId="{E20B543F-185E-4642-9CEB-3076D7BB8C77}" srcOrd="0" destOrd="0" presId="urn:microsoft.com/office/officeart/2008/layout/VerticalCurvedList"/>
    <dgm:cxn modelId="{56AB1B37-7409-4F02-B5EB-AFD4E7C6080B}" type="presParOf" srcId="{E20B543F-185E-4642-9CEB-3076D7BB8C77}" destId="{D7B98009-37E7-4D0B-9276-77149AFB6007}" srcOrd="0" destOrd="0" presId="urn:microsoft.com/office/officeart/2008/layout/VerticalCurvedList"/>
    <dgm:cxn modelId="{EFCB0A51-9540-440A-980D-51B35BB019D7}" type="presParOf" srcId="{D7B98009-37E7-4D0B-9276-77149AFB6007}" destId="{518CA1A9-E7E6-4895-8EFA-47A2D25CE281}" srcOrd="0" destOrd="0" presId="urn:microsoft.com/office/officeart/2008/layout/VerticalCurvedList"/>
    <dgm:cxn modelId="{5CA3F273-49EC-4133-AB07-0D527370BAF7}" type="presParOf" srcId="{D7B98009-37E7-4D0B-9276-77149AFB6007}" destId="{B542D4D6-4D92-4A5E-B6BC-3662C26E1A0C}" srcOrd="1" destOrd="0" presId="urn:microsoft.com/office/officeart/2008/layout/VerticalCurvedList"/>
    <dgm:cxn modelId="{188B7DEA-622A-49A3-9C77-BBFA590AED60}" type="presParOf" srcId="{D7B98009-37E7-4D0B-9276-77149AFB6007}" destId="{D9C2FFE3-4EC8-4B23-ACE1-0EA6BA637029}" srcOrd="2" destOrd="0" presId="urn:microsoft.com/office/officeart/2008/layout/VerticalCurvedList"/>
    <dgm:cxn modelId="{E90C5595-E25E-4C88-9B6C-1D851AF86976}" type="presParOf" srcId="{D7B98009-37E7-4D0B-9276-77149AFB6007}" destId="{3B612FCF-CE5E-400C-85C6-8D16B6BD11C5}" srcOrd="3" destOrd="0" presId="urn:microsoft.com/office/officeart/2008/layout/VerticalCurvedList"/>
    <dgm:cxn modelId="{DC69B980-5E06-4246-8D4C-2BF6699345FC}" type="presParOf" srcId="{E20B543F-185E-4642-9CEB-3076D7BB8C77}" destId="{D74FAD09-FA46-4EE2-9D2B-E009C1111AA7}" srcOrd="1" destOrd="0" presId="urn:microsoft.com/office/officeart/2008/layout/VerticalCurvedList"/>
    <dgm:cxn modelId="{B1966878-6977-4719-AD9E-373F86CA101F}" type="presParOf" srcId="{E20B543F-185E-4642-9CEB-3076D7BB8C77}" destId="{7BAE6DB8-A903-4455-9407-668DBE7FBC30}" srcOrd="2" destOrd="0" presId="urn:microsoft.com/office/officeart/2008/layout/VerticalCurvedList"/>
    <dgm:cxn modelId="{F2C0CBAE-FB45-40DA-B10C-99B26FD03780}" type="presParOf" srcId="{7BAE6DB8-A903-4455-9407-668DBE7FBC30}" destId="{1ADB74BC-EF9E-42C7-94CD-2FEFA65428CB}" srcOrd="0" destOrd="0" presId="urn:microsoft.com/office/officeart/2008/layout/VerticalCurvedList"/>
    <dgm:cxn modelId="{1FA9EBE3-8DE8-4E04-85C0-B9EF51BC1317}" type="presParOf" srcId="{E20B543F-185E-4642-9CEB-3076D7BB8C77}" destId="{ACCE219F-3087-4F56-9881-C48BF03D0050}" srcOrd="3" destOrd="0" presId="urn:microsoft.com/office/officeart/2008/layout/VerticalCurvedList"/>
    <dgm:cxn modelId="{0C2AA0F6-7F09-49F4-83AD-30D14A6BF1F4}" type="presParOf" srcId="{E20B543F-185E-4642-9CEB-3076D7BB8C77}" destId="{4C7B22E7-D16F-442A-9888-8B3F5AE0FE40}" srcOrd="4" destOrd="0" presId="urn:microsoft.com/office/officeart/2008/layout/VerticalCurvedList"/>
    <dgm:cxn modelId="{E0B299D4-E485-4F2A-9AC2-D1653A50DE24}" type="presParOf" srcId="{4C7B22E7-D16F-442A-9888-8B3F5AE0FE40}" destId="{5DB42A06-1423-439A-B328-DE031ABB8BC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14A787-8297-4450-B4E4-FAB97E3CAB3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3CB519-8D44-479B-98F6-3EEFAD730A1A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Личный</a:t>
          </a:r>
        </a:p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вклад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97AAD6-EEFE-49DC-B634-5DADA39FB12F}" type="parTrans" cxnId="{194C6472-6262-47E6-987D-32FEC20F8A94}">
      <dgm:prSet/>
      <dgm:spPr/>
      <dgm:t>
        <a:bodyPr/>
        <a:lstStyle/>
        <a:p>
          <a:endParaRPr lang="ru-RU"/>
        </a:p>
      </dgm:t>
    </dgm:pt>
    <dgm:pt modelId="{5338548E-2954-43FE-99F1-F9C1EE0F3260}" type="sibTrans" cxnId="{194C6472-6262-47E6-987D-32FEC20F8A94}">
      <dgm:prSet/>
      <dgm:spPr/>
      <dgm:t>
        <a:bodyPr/>
        <a:lstStyle/>
        <a:p>
          <a:endParaRPr lang="ru-RU"/>
        </a:p>
      </dgm:t>
    </dgm:pt>
    <dgm:pt modelId="{2227D47D-CE16-4511-9BF4-D598D88DD834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Разработка методических рекомендаций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DA9B860-52C8-48D0-BED6-CAFA6411BF38}" type="parTrans" cxnId="{4A9F87A6-3EB6-4F3C-B9CA-5E0C7F70BD33}">
      <dgm:prSet/>
      <dgm:spPr/>
      <dgm:t>
        <a:bodyPr/>
        <a:lstStyle/>
        <a:p>
          <a:endParaRPr lang="ru-RU"/>
        </a:p>
      </dgm:t>
    </dgm:pt>
    <dgm:pt modelId="{F5EF3F1B-58E1-4EBA-AEF0-12FDDDD763FE}" type="sibTrans" cxnId="{4A9F87A6-3EB6-4F3C-B9CA-5E0C7F70BD33}">
      <dgm:prSet/>
      <dgm:spPr/>
      <dgm:t>
        <a:bodyPr/>
        <a:lstStyle/>
        <a:p>
          <a:endParaRPr lang="ru-RU"/>
        </a:p>
      </dgm:t>
    </dgm:pt>
    <dgm:pt modelId="{F522F5B4-A990-4397-8656-16D7DCD4232F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Создание картотеки игр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6064AC1-3AB8-47A1-A642-28F7897BB969}" type="parTrans" cxnId="{E6515F41-1B75-46D6-AEB2-E4DFA1332029}">
      <dgm:prSet/>
      <dgm:spPr/>
      <dgm:t>
        <a:bodyPr/>
        <a:lstStyle/>
        <a:p>
          <a:endParaRPr lang="ru-RU"/>
        </a:p>
      </dgm:t>
    </dgm:pt>
    <dgm:pt modelId="{70E29601-A84D-4320-8471-F399D7D8E226}" type="sibTrans" cxnId="{E6515F41-1B75-46D6-AEB2-E4DFA1332029}">
      <dgm:prSet/>
      <dgm:spPr/>
      <dgm:t>
        <a:bodyPr/>
        <a:lstStyle/>
        <a:p>
          <a:endParaRPr lang="ru-RU"/>
        </a:p>
      </dgm:t>
    </dgm:pt>
    <dgm:pt modelId="{54139415-F647-4CA2-8EFE-D39116E8E11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Консультации для воспитателей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57D02C2-0F23-43AC-B35C-AFDA3E181175}" type="parTrans" cxnId="{7E2A3420-14E5-425B-88FE-0CB704749952}">
      <dgm:prSet/>
      <dgm:spPr/>
      <dgm:t>
        <a:bodyPr/>
        <a:lstStyle/>
        <a:p>
          <a:endParaRPr lang="ru-RU"/>
        </a:p>
      </dgm:t>
    </dgm:pt>
    <dgm:pt modelId="{BC15BFF5-7344-4ABC-929C-9ED8A154E0DA}" type="sibTrans" cxnId="{7E2A3420-14E5-425B-88FE-0CB704749952}">
      <dgm:prSet/>
      <dgm:spPr/>
      <dgm:t>
        <a:bodyPr/>
        <a:lstStyle/>
        <a:p>
          <a:endParaRPr lang="ru-RU"/>
        </a:p>
      </dgm:t>
    </dgm:pt>
    <dgm:pt modelId="{3456FF97-38EB-4082-81CC-24AD8ED8097A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Стендовая информация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A44D2E6-D411-4C1D-A00B-B52A49C9690C}" type="parTrans" cxnId="{F9407F38-8718-4E42-B94A-2A9567AD4C8B}">
      <dgm:prSet/>
      <dgm:spPr/>
      <dgm:t>
        <a:bodyPr/>
        <a:lstStyle/>
        <a:p>
          <a:endParaRPr lang="ru-RU"/>
        </a:p>
      </dgm:t>
    </dgm:pt>
    <dgm:pt modelId="{E85BE6AC-B40C-4DD5-B2DA-0B037E9FF7AD}" type="sibTrans" cxnId="{F9407F38-8718-4E42-B94A-2A9567AD4C8B}">
      <dgm:prSet/>
      <dgm:spPr/>
      <dgm:t>
        <a:bodyPr/>
        <a:lstStyle/>
        <a:p>
          <a:endParaRPr lang="ru-RU"/>
        </a:p>
      </dgm:t>
    </dgm:pt>
    <dgm:pt modelId="{F175B0F7-FB2F-445B-80D7-9FE945BC5205}" type="pres">
      <dgm:prSet presAssocID="{4214A787-8297-4450-B4E4-FAB97E3CAB3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90FE91-2821-4635-BB11-37E28DD40AAE}" type="pres">
      <dgm:prSet presAssocID="{4214A787-8297-4450-B4E4-FAB97E3CAB35}" presName="radial" presStyleCnt="0">
        <dgm:presLayoutVars>
          <dgm:animLvl val="ctr"/>
        </dgm:presLayoutVars>
      </dgm:prSet>
      <dgm:spPr/>
    </dgm:pt>
    <dgm:pt modelId="{8285C938-565E-4DC1-8352-58528695E4F1}" type="pres">
      <dgm:prSet presAssocID="{1C3CB519-8D44-479B-98F6-3EEFAD730A1A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38F1AA0E-70D8-44A8-84E7-D1A9C641D99C}" type="pres">
      <dgm:prSet presAssocID="{2227D47D-CE16-4511-9BF4-D598D88DD834}" presName="node" presStyleLbl="vennNode1" presStyleIdx="1" presStyleCnt="5" custScaleX="220397" custRadScaleRad="104367" custRadScaleInc="18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7DCD8-C5FF-4A37-B6B1-32A8BE05A380}" type="pres">
      <dgm:prSet presAssocID="{F522F5B4-A990-4397-8656-16D7DCD4232F}" presName="node" presStyleLbl="vennNode1" presStyleIdx="2" presStyleCnt="5" custScaleX="157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C7C77-322E-4489-AE95-8202D84E876C}" type="pres">
      <dgm:prSet presAssocID="{54139415-F647-4CA2-8EFE-D39116E8E119}" presName="node" presStyleLbl="vennNode1" presStyleIdx="3" presStyleCnt="5" custScaleX="234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2150E-B8D5-4340-90C4-8A9C02140CB0}" type="pres">
      <dgm:prSet presAssocID="{3456FF97-38EB-4082-81CC-24AD8ED8097A}" presName="node" presStyleLbl="vennNode1" presStyleIdx="4" presStyleCnt="5" custScaleX="147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2A3420-14E5-425B-88FE-0CB704749952}" srcId="{1C3CB519-8D44-479B-98F6-3EEFAD730A1A}" destId="{54139415-F647-4CA2-8EFE-D39116E8E119}" srcOrd="2" destOrd="0" parTransId="{D57D02C2-0F23-43AC-B35C-AFDA3E181175}" sibTransId="{BC15BFF5-7344-4ABC-929C-9ED8A154E0DA}"/>
    <dgm:cxn modelId="{3FDB958A-3B33-40EE-9528-9F8A0E97DA0D}" type="presOf" srcId="{2227D47D-CE16-4511-9BF4-D598D88DD834}" destId="{38F1AA0E-70D8-44A8-84E7-D1A9C641D99C}" srcOrd="0" destOrd="0" presId="urn:microsoft.com/office/officeart/2005/8/layout/radial3"/>
    <dgm:cxn modelId="{E6515F41-1B75-46D6-AEB2-E4DFA1332029}" srcId="{1C3CB519-8D44-479B-98F6-3EEFAD730A1A}" destId="{F522F5B4-A990-4397-8656-16D7DCD4232F}" srcOrd="1" destOrd="0" parTransId="{D6064AC1-3AB8-47A1-A642-28F7897BB969}" sibTransId="{70E29601-A84D-4320-8471-F399D7D8E226}"/>
    <dgm:cxn modelId="{CFE4879A-F360-4235-B4E5-14A5B2C75B38}" type="presOf" srcId="{54139415-F647-4CA2-8EFE-D39116E8E119}" destId="{D29C7C77-322E-4489-AE95-8202D84E876C}" srcOrd="0" destOrd="0" presId="urn:microsoft.com/office/officeart/2005/8/layout/radial3"/>
    <dgm:cxn modelId="{C8751A02-FB8A-4CDB-8D8E-680D172E2B88}" type="presOf" srcId="{4214A787-8297-4450-B4E4-FAB97E3CAB35}" destId="{F175B0F7-FB2F-445B-80D7-9FE945BC5205}" srcOrd="0" destOrd="0" presId="urn:microsoft.com/office/officeart/2005/8/layout/radial3"/>
    <dgm:cxn modelId="{17B6713D-AF93-4829-9C43-017B53C78697}" type="presOf" srcId="{3456FF97-38EB-4082-81CC-24AD8ED8097A}" destId="{A0B2150E-B8D5-4340-90C4-8A9C02140CB0}" srcOrd="0" destOrd="0" presId="urn:microsoft.com/office/officeart/2005/8/layout/radial3"/>
    <dgm:cxn modelId="{194C6472-6262-47E6-987D-32FEC20F8A94}" srcId="{4214A787-8297-4450-B4E4-FAB97E3CAB35}" destId="{1C3CB519-8D44-479B-98F6-3EEFAD730A1A}" srcOrd="0" destOrd="0" parTransId="{AC97AAD6-EEFE-49DC-B634-5DADA39FB12F}" sibTransId="{5338548E-2954-43FE-99F1-F9C1EE0F3260}"/>
    <dgm:cxn modelId="{4A9F87A6-3EB6-4F3C-B9CA-5E0C7F70BD33}" srcId="{1C3CB519-8D44-479B-98F6-3EEFAD730A1A}" destId="{2227D47D-CE16-4511-9BF4-D598D88DD834}" srcOrd="0" destOrd="0" parTransId="{DDA9B860-52C8-48D0-BED6-CAFA6411BF38}" sibTransId="{F5EF3F1B-58E1-4EBA-AEF0-12FDDDD763FE}"/>
    <dgm:cxn modelId="{C05D216C-E907-4D19-966B-A3CA12BF18F7}" type="presOf" srcId="{1C3CB519-8D44-479B-98F6-3EEFAD730A1A}" destId="{8285C938-565E-4DC1-8352-58528695E4F1}" srcOrd="0" destOrd="0" presId="urn:microsoft.com/office/officeart/2005/8/layout/radial3"/>
    <dgm:cxn modelId="{F9407F38-8718-4E42-B94A-2A9567AD4C8B}" srcId="{1C3CB519-8D44-479B-98F6-3EEFAD730A1A}" destId="{3456FF97-38EB-4082-81CC-24AD8ED8097A}" srcOrd="3" destOrd="0" parTransId="{CA44D2E6-D411-4C1D-A00B-B52A49C9690C}" sibTransId="{E85BE6AC-B40C-4DD5-B2DA-0B037E9FF7AD}"/>
    <dgm:cxn modelId="{73878B41-48F9-4703-9CC5-EB9976003E8D}" type="presOf" srcId="{F522F5B4-A990-4397-8656-16D7DCD4232F}" destId="{E0D7DCD8-C5FF-4A37-B6B1-32A8BE05A380}" srcOrd="0" destOrd="0" presId="urn:microsoft.com/office/officeart/2005/8/layout/radial3"/>
    <dgm:cxn modelId="{C8689BB5-279D-47BB-A1E3-A71B0DD2B011}" type="presParOf" srcId="{F175B0F7-FB2F-445B-80D7-9FE945BC5205}" destId="{A690FE91-2821-4635-BB11-37E28DD40AAE}" srcOrd="0" destOrd="0" presId="urn:microsoft.com/office/officeart/2005/8/layout/radial3"/>
    <dgm:cxn modelId="{4D9F47CA-FE00-40EA-BF2F-DA8F19365327}" type="presParOf" srcId="{A690FE91-2821-4635-BB11-37E28DD40AAE}" destId="{8285C938-565E-4DC1-8352-58528695E4F1}" srcOrd="0" destOrd="0" presId="urn:microsoft.com/office/officeart/2005/8/layout/radial3"/>
    <dgm:cxn modelId="{2481870E-B02F-4F4C-B746-953A8423FE87}" type="presParOf" srcId="{A690FE91-2821-4635-BB11-37E28DD40AAE}" destId="{38F1AA0E-70D8-44A8-84E7-D1A9C641D99C}" srcOrd="1" destOrd="0" presId="urn:microsoft.com/office/officeart/2005/8/layout/radial3"/>
    <dgm:cxn modelId="{FD6151E8-F9DA-44BE-B57D-F6789B43A9AA}" type="presParOf" srcId="{A690FE91-2821-4635-BB11-37E28DD40AAE}" destId="{E0D7DCD8-C5FF-4A37-B6B1-32A8BE05A380}" srcOrd="2" destOrd="0" presId="urn:microsoft.com/office/officeart/2005/8/layout/radial3"/>
    <dgm:cxn modelId="{19D19A5B-91AF-4993-80C1-0696A2165758}" type="presParOf" srcId="{A690FE91-2821-4635-BB11-37E28DD40AAE}" destId="{D29C7C77-322E-4489-AE95-8202D84E876C}" srcOrd="3" destOrd="0" presId="urn:microsoft.com/office/officeart/2005/8/layout/radial3"/>
    <dgm:cxn modelId="{B00579AE-2E95-4616-9507-4E15D1A7FA4C}" type="presParOf" srcId="{A690FE91-2821-4635-BB11-37E28DD40AAE}" destId="{A0B2150E-B8D5-4340-90C4-8A9C02140CB0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534E3-C554-4685-B902-26131418D4D0}">
      <dsp:nvSpPr>
        <dsp:cNvPr id="0" name=""/>
        <dsp:cNvSpPr/>
      </dsp:nvSpPr>
      <dsp:spPr>
        <a:xfrm>
          <a:off x="0" y="498475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Знакомство  с  научными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исследованиями  педагогов, психологов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498475"/>
        <a:ext cx="2714624" cy="1628775"/>
      </dsp:txXfrm>
    </dsp:sp>
    <dsp:sp modelId="{93834CAF-D89E-4442-BC3C-912583BEC427}">
      <dsp:nvSpPr>
        <dsp:cNvPr id="0" name=""/>
        <dsp:cNvSpPr/>
      </dsp:nvSpPr>
      <dsp:spPr>
        <a:xfrm>
          <a:off x="2986087" y="498475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Изучение передового педагогического опыта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86087" y="498475"/>
        <a:ext cx="2714624" cy="1628775"/>
      </dsp:txXfrm>
    </dsp:sp>
    <dsp:sp modelId="{05BFB239-BA8B-418B-AB47-AA57E6C782A8}">
      <dsp:nvSpPr>
        <dsp:cNvPr id="0" name=""/>
        <dsp:cNvSpPr/>
      </dsp:nvSpPr>
      <dsp:spPr>
        <a:xfrm>
          <a:off x="5972175" y="498475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Наблюдение за дидактическими играми детей  в дошкольном учреждении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72175" y="498475"/>
        <a:ext cx="2714624" cy="1628775"/>
      </dsp:txXfrm>
    </dsp:sp>
    <dsp:sp modelId="{6C2E20E1-A946-451D-9315-1535C618B3A2}">
      <dsp:nvSpPr>
        <dsp:cNvPr id="0" name=""/>
        <dsp:cNvSpPr/>
      </dsp:nvSpPr>
      <dsp:spPr>
        <a:xfrm>
          <a:off x="1493043" y="2398712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Изучение авторских программ и новых методических разработок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93043" y="2398712"/>
        <a:ext cx="2714624" cy="1628775"/>
      </dsp:txXfrm>
    </dsp:sp>
    <dsp:sp modelId="{A1C7FA37-1D2F-4CDA-B15E-EE41C6078705}">
      <dsp:nvSpPr>
        <dsp:cNvPr id="0" name=""/>
        <dsp:cNvSpPr/>
      </dsp:nvSpPr>
      <dsp:spPr>
        <a:xfrm>
          <a:off x="4492975" y="2357146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Взаимодействия с родителями в воспитании ребенка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92975" y="2357146"/>
        <a:ext cx="2714624" cy="16287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42D4D6-4D92-4A5E-B6BC-3662C26E1A0C}">
      <dsp:nvSpPr>
        <dsp:cNvPr id="0" name=""/>
        <dsp:cNvSpPr/>
      </dsp:nvSpPr>
      <dsp:spPr>
        <a:xfrm>
          <a:off x="-7424413" y="-1480361"/>
          <a:ext cx="8906762" cy="8906762"/>
        </a:xfrm>
        <a:prstGeom prst="blockArc">
          <a:avLst>
            <a:gd name="adj1" fmla="val 18900000"/>
            <a:gd name="adj2" fmla="val 2700000"/>
            <a:gd name="adj3" fmla="val 243"/>
          </a:avLst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4FAD09-FA46-4EE2-9D2B-E009C1111AA7}">
      <dsp:nvSpPr>
        <dsp:cNvPr id="0" name=""/>
        <dsp:cNvSpPr/>
      </dsp:nvSpPr>
      <dsp:spPr>
        <a:xfrm>
          <a:off x="1216741" y="609102"/>
          <a:ext cx="7435143" cy="18909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0919" tIns="60960" rIns="60960" bIns="60960" numCol="1" spcCol="1270" anchor="t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Цель.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Определить влияние дидактических игр на процесс экологического воспитания детей старшего дошкольного возраста.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1216741" y="609102"/>
        <a:ext cx="7435143" cy="1890921"/>
      </dsp:txXfrm>
    </dsp:sp>
    <dsp:sp modelId="{1ADB74BC-EF9E-42C7-94CD-2FEFA65428CB}">
      <dsp:nvSpPr>
        <dsp:cNvPr id="0" name=""/>
        <dsp:cNvSpPr/>
      </dsp:nvSpPr>
      <dsp:spPr>
        <a:xfrm>
          <a:off x="34915" y="570350"/>
          <a:ext cx="2363652" cy="19684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E219F-3087-4F56-9881-C48BF03D0050}">
      <dsp:nvSpPr>
        <dsp:cNvPr id="0" name=""/>
        <dsp:cNvSpPr/>
      </dsp:nvSpPr>
      <dsp:spPr>
        <a:xfrm>
          <a:off x="1194287" y="1973752"/>
          <a:ext cx="7406443" cy="48354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0919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Задачи:</a:t>
          </a:r>
          <a:endParaRPr lang="ru-RU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</a:t>
          </a: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Раскрыть понятие и определить задачи экологического воспитания детей дошкольного возраста.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Проанализировать дидактические игры детей дошкольного возраста, используемые в процессе решения воспитательных и образовательных задач в дошкольном учреждении.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3.Изучить особенности руководства дидактическими играми в процессе воспитания в старшей разновозрастной группе.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1194287" y="1973752"/>
        <a:ext cx="7406443" cy="4835445"/>
      </dsp:txXfrm>
    </dsp:sp>
    <dsp:sp modelId="{5DB42A06-1423-439A-B328-DE031ABB8BC2}">
      <dsp:nvSpPr>
        <dsp:cNvPr id="0" name=""/>
        <dsp:cNvSpPr/>
      </dsp:nvSpPr>
      <dsp:spPr>
        <a:xfrm>
          <a:off x="34915" y="3209649"/>
          <a:ext cx="2363652" cy="2363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EEE8A-C0EF-4D1B-A6A2-BECFC7612D00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6AB49-261A-42CD-ACDF-CBE4759F2D8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60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305F1A-E858-4671-9A9A-26A1F502B738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3ACD29-59D4-45AA-BF6E-79A5891DEAE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Визитная карточка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686800" cy="4525963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Ермакова Наталья Геннадьевна</a:t>
            </a:r>
          </a:p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 работы: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«Чернышихинская ОШ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им. Героя Советского Союза Чернова И. Н. »</a:t>
            </a:r>
          </a:p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Образование: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высшее педагогическое</a:t>
            </a:r>
          </a:p>
          <a:p>
            <a:pPr algn="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Новая папка\2016-11-11 13.00.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292895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Деятельностный аспект личного вклада педагога в развитие образования</a:t>
            </a: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Новая папка\2016-11-11 13.01.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2643206" cy="2303465"/>
          </a:xfrm>
          <a:prstGeom prst="rect">
            <a:avLst/>
          </a:prstGeom>
          <a:noFill/>
        </p:spPr>
      </p:pic>
      <p:pic>
        <p:nvPicPr>
          <p:cNvPr id="4099" name="Picture 3" descr="E:\Новая папка\2016-11-11 13.01.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571612"/>
            <a:ext cx="2643206" cy="2357454"/>
          </a:xfrm>
          <a:prstGeom prst="rect">
            <a:avLst/>
          </a:prstGeom>
          <a:noFill/>
        </p:spPr>
      </p:pic>
      <p:pic>
        <p:nvPicPr>
          <p:cNvPr id="4100" name="Picture 4" descr="E:\Новая папка\2016-11-11 13.03.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571612"/>
            <a:ext cx="2714644" cy="2357454"/>
          </a:xfrm>
          <a:prstGeom prst="rect">
            <a:avLst/>
          </a:prstGeom>
          <a:noFill/>
        </p:spPr>
      </p:pic>
      <p:pic>
        <p:nvPicPr>
          <p:cNvPr id="4101" name="Picture 5" descr="E:\Новая папка\2016-11-11 13.03.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071942"/>
            <a:ext cx="2643206" cy="2500330"/>
          </a:xfrm>
          <a:prstGeom prst="rect">
            <a:avLst/>
          </a:prstGeom>
          <a:noFill/>
        </p:spPr>
      </p:pic>
      <p:pic>
        <p:nvPicPr>
          <p:cNvPr id="4102" name="Picture 6" descr="E:\Новая папка\2016-11-11 13.03.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071942"/>
            <a:ext cx="2714644" cy="2500330"/>
          </a:xfrm>
          <a:prstGeom prst="rect">
            <a:avLst/>
          </a:prstGeom>
          <a:noFill/>
        </p:spPr>
      </p:pic>
      <p:pic>
        <p:nvPicPr>
          <p:cNvPr id="4103" name="Picture 7" descr="E:\Новая папка\2016-11-11 13.02.3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071942"/>
            <a:ext cx="2643206" cy="24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Деятельностный  аспект личного вклада педагога в развитие образования</a:t>
            </a:r>
            <a:endParaRPr lang="ru-RU" sz="28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C:\Users\User\Documents\IMG_42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29289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Users\User\Documents\IMG_4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9" y="1357298"/>
            <a:ext cx="285752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User\Documents\IMG_42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286256"/>
            <a:ext cx="380524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User\Documents\IMG_42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5" y="4214818"/>
            <a:ext cx="492922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Users\User\Documents\IMG_42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1357299"/>
            <a:ext cx="2974965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Диапазон личного вклада педагога в развитие образования и степень его новизны</a:t>
            </a:r>
            <a:endParaRPr lang="ru-RU" sz="28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51520" y="155679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8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качества освоения программы:</a:t>
            </a:r>
          </a:p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11560" y="3212976"/>
          <a:ext cx="3816424" cy="226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932040" y="3140968"/>
          <a:ext cx="3672408" cy="232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8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экологических знаний включает: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связь растительных и животных организмов со средой обитания , морфофункциональная приспособленность к ней; связь среды и процессов роста и развития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Многообразие живых существ, среда его обитания, обеспечивающая здоровье и нормальную жизнедеятельность;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природных ресурсов в хозяйственной деятельности человека, загрязнение окружающей среды, охрана и восстановление природных богатств.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Транслируемость практических достижений профессиональной деятельности</a:t>
            </a:r>
            <a:endParaRPr lang="ru-RU" sz="28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Выступление на педагогическом совете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показ НОД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8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Артемова Л. А. Окружающий мир в дидактических играх дошкольников -М., 1992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Згурская Л. Д. Экология – малышам//Дошкольное воспитание. – 2004 - №7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Николаева С. Н. Методика экологического воспитания дошкольников/М., 1999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Николаева С. Н. Парциальная программа «Юный эколог». – М., 2016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Павлова Л. Ю.Дидактические игры как средство эколого – эстетического воспитания детей 5-7 лет. Автореф. дис. канд. пед. наук. М., 2002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Соломенникова О. А. Ознакомление с природой в детском саду. М., 2016</a:t>
            </a:r>
          </a:p>
          <a:p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презентации: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«Экологическое </a:t>
            </a: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детей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посредством</a:t>
            </a:r>
            <a:endParaRPr lang="ru-RU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дидактических игр»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 формирования личного вклада педагога в развитие образования</a:t>
            </a: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 личного вклада педагога в развитие образования</a:t>
            </a: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современном этапе вопросы традиционного  взаимодействия природы и человека выросли в глобальную экологическую проблему.  Для того чтобы не привести к неизбежным отрицательным последствиям, необходимо с раннего  детства заниматься воспитанием экологической культуры и ответственности. Именно на этом этапе дошкольного возраста складываются  начальные ощущения окружающего мира: ребенок получает первые эмоциональные впечатления о природе.</a:t>
            </a:r>
          </a:p>
          <a:p>
            <a:pPr lvl="1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Экологическое образование в условиях современного экологического кризиса должно решать главную задачу – формировать экологически ориентированное сознание детей дошкольного возраста.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Теоретическое обоснование личного вклада педагога в развитие образования</a:t>
            </a: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детей  - целенаправленный ,   систематический педагогический процесс, целью которого является экологически воспитанная личность.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Проблемами экологического воспитания и развития у дошкольников целесообразного поведения в природе занимались А. И. Иванова, Н. В. Коломина и другие.</a:t>
            </a:r>
          </a:p>
          <a:p>
            <a:pPr lvl="1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 – педагогическое обоснование проблем экологического воспитания детей дошкольного возраста отражено в работах В. П. Горошенко, С. Н. Николаевой, Н. Г. Ярышевой и другие.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04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и задачи педагогической деятельности</a:t>
            </a: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990994"/>
              </p:ext>
            </p:extLst>
          </p:nvPr>
        </p:nvGraphicFramePr>
        <p:xfrm>
          <a:off x="304800" y="-21668"/>
          <a:ext cx="8686800" cy="6619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Детская игра – это деятельность, направленная на ориентировку в предметной и социальной  действительности, где ребенок отображает впечатления от познания этих явлений. </a:t>
            </a:r>
          </a:p>
          <a:p>
            <a:pPr lvl="1"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игре ребенок осязает окружающий мир, развиваются его мышление, чувства, воля, формируются взаимоотношения со сверстниками, происходит становление самооценки и самопознания, развиваются творческие способности детей.</a:t>
            </a:r>
          </a:p>
          <a:p>
            <a:pPr lvl="1"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Дидактические игры – наиболее эффективное средство, способствующее более полному и успешному решению задач экологического воспитания детей дошкольного возраста.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Деятельностный аспект личного вклада педагога в развитие образования</a:t>
            </a: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 деятельности: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литературы по теме;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Анализ уровня развития детей в познании окружающего мира;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Подборка и разработка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картотеки дидактических игр по ознакомлению с живой природой;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Пополнение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предметно-развивающей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среды;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Организация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с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детьми;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Вовлечение родителей в образовательный процесс. 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Деятельностный аспект личного вклада педагога в развитие образования</a:t>
            </a:r>
            <a:b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algn="just"/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организации детской деятельности:</a:t>
            </a:r>
          </a:p>
          <a:p>
            <a:pPr algn="just">
              <a:buClr>
                <a:srgbClr val="7030A0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НОД;</a:t>
            </a:r>
          </a:p>
          <a:p>
            <a:pPr algn="just">
              <a:buClr>
                <a:srgbClr val="7030A0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воспитателя с детьми в режимных моментах;</a:t>
            </a:r>
          </a:p>
          <a:p>
            <a:pPr algn="just">
              <a:buClr>
                <a:srgbClr val="7030A0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самих детей.</a:t>
            </a:r>
          </a:p>
          <a:p>
            <a:pPr algn="just">
              <a:buClr>
                <a:srgbClr val="7030A0"/>
              </a:buClr>
              <a:buNone/>
            </a:pPr>
            <a:endParaRPr lang="ru-RU" sz="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7030A0"/>
              </a:buClr>
              <a:buNone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организации дидактических игр:</a:t>
            </a:r>
          </a:p>
          <a:p>
            <a:pPr marL="571500" indent="-571500" algn="just">
              <a:buClr>
                <a:srgbClr val="C00000"/>
              </a:buClr>
              <a:buFont typeface="+mj-lt"/>
              <a:buAutoNum type="romanUcPeriod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к проведению дидактической игры.</a:t>
            </a:r>
          </a:p>
          <a:p>
            <a:pPr marL="571500" indent="-571500" algn="just">
              <a:buClr>
                <a:srgbClr val="C00000"/>
              </a:buClr>
              <a:buFont typeface="+mj-lt"/>
              <a:buAutoNum type="romanUcPeriod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Проведение.</a:t>
            </a:r>
          </a:p>
          <a:p>
            <a:pPr marL="571500" indent="-571500" algn="just">
              <a:buClr>
                <a:srgbClr val="C00000"/>
              </a:buClr>
              <a:buFont typeface="+mj-lt"/>
              <a:buAutoNum type="romanUcPeriod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1500" indent="-571500" algn="just">
              <a:buClr>
                <a:srgbClr val="C00000"/>
              </a:buClr>
              <a:buFont typeface="+mj-lt"/>
              <a:buAutoNum type="romanUcPeriod"/>
            </a:pPr>
            <a:endParaRPr lang="ru-RU" sz="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7030A0"/>
              </a:buClr>
              <a:buNone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дидактических игр:</a:t>
            </a:r>
          </a:p>
          <a:p>
            <a:pPr algn="just"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с предметами (игрушками, природным материалом);</a:t>
            </a:r>
          </a:p>
          <a:p>
            <a:pPr algn="just"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Настольно – печатные игры;</a:t>
            </a:r>
          </a:p>
          <a:p>
            <a:pPr algn="just"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Словесные игры.</a:t>
            </a:r>
            <a:endParaRPr lang="ru-RU" sz="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7030A0"/>
              </a:buClr>
              <a:buNone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447</TotalTime>
  <Words>731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Calibri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Визитная карточка</vt:lpstr>
      <vt:lpstr>Тема презентации:</vt:lpstr>
      <vt:lpstr>Условия формирования личного вклада педагога в развитие образования</vt:lpstr>
      <vt:lpstr>Актуальность  личного вклада педагога в развитие образования</vt:lpstr>
      <vt:lpstr>Теоретическое обоснование личного вклада педагога в развитие образования</vt:lpstr>
      <vt:lpstr>Цель и задачи педагогической деятельности</vt:lpstr>
      <vt:lpstr>Ведущая педагогическая идея</vt:lpstr>
      <vt:lpstr>Деятельностный аспект личного вклада педагога в развитие образования</vt:lpstr>
      <vt:lpstr>Деятельностный аспект личного вклада педагога в развитие образования </vt:lpstr>
      <vt:lpstr>Деятельностный аспект личного вклада педагога в развитие образования</vt:lpstr>
      <vt:lpstr>Деятельностный  аспект личного вклада педагога в развитие образования</vt:lpstr>
      <vt:lpstr>Диапазон личного вклада педагога в развитие образования и степень его новизны</vt:lpstr>
      <vt:lpstr>Результативность профессиональной педагогической деятельности и достигнутые эффекты</vt:lpstr>
      <vt:lpstr>Результативность профессиональной педагогической деятельности и достигнутые эффекты</vt:lpstr>
      <vt:lpstr>Транслируемость практических достижений профессиональной деятельности</vt:lpstr>
      <vt:lpstr>Литература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XTreme.ws</cp:lastModifiedBy>
  <cp:revision>81</cp:revision>
  <dcterms:created xsi:type="dcterms:W3CDTF">2001-12-31T22:26:36Z</dcterms:created>
  <dcterms:modified xsi:type="dcterms:W3CDTF">2016-11-22T11:14:17Z</dcterms:modified>
</cp:coreProperties>
</file>