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5" r:id="rId8"/>
    <p:sldId id="267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441" autoAdjust="0"/>
  </p:normalViewPr>
  <p:slideViewPr>
    <p:cSldViewPr>
      <p:cViewPr varScale="1">
        <p:scale>
          <a:sx n="84" d="100"/>
          <a:sy n="84" d="100"/>
        </p:scale>
        <p:origin x="96" y="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14515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DBC4D1F-F248-44F2-84AE-E99BCF3D37B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8F72106-97FC-4C25-B2B2-47BDEDD6D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C4D1F-F248-44F2-84AE-E99BCF3D37B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72106-97FC-4C25-B2B2-47BDEDD6D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C4D1F-F248-44F2-84AE-E99BCF3D37B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72106-97FC-4C25-B2B2-47BDEDD6D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C4D1F-F248-44F2-84AE-E99BCF3D37B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72106-97FC-4C25-B2B2-47BDEDD6DD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C4D1F-F248-44F2-84AE-E99BCF3D37B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72106-97FC-4C25-B2B2-47BDEDD6DD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C4D1F-F248-44F2-84AE-E99BCF3D37B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72106-97FC-4C25-B2B2-47BDEDD6DD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C4D1F-F248-44F2-84AE-E99BCF3D37B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72106-97FC-4C25-B2B2-47BDEDD6D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C4D1F-F248-44F2-84AE-E99BCF3D37B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72106-97FC-4C25-B2B2-47BDEDD6DD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C4D1F-F248-44F2-84AE-E99BCF3D37B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72106-97FC-4C25-B2B2-47BDEDD6D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4DBC4D1F-F248-44F2-84AE-E99BCF3D37B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72106-97FC-4C25-B2B2-47BDEDD6D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DBC4D1F-F248-44F2-84AE-E99BCF3D37B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8F72106-97FC-4C25-B2B2-47BDEDD6DD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DBC4D1F-F248-44F2-84AE-E99BCF3D37B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8F72106-97FC-4C25-B2B2-47BDEDD6D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606"/>
            <a:ext cx="7772400" cy="1460467"/>
          </a:xfrm>
        </p:spPr>
        <p:txBody>
          <a:bodyPr>
            <a:normAutofit fontScale="92500" lnSpcReduction="10000"/>
          </a:bodyPr>
          <a:lstStyle/>
          <a:p>
            <a:r>
              <a:rPr lang="ru-RU" sz="4400" b="1" dirty="0" smtClean="0"/>
              <a:t>«Вяз»</a:t>
            </a:r>
          </a:p>
          <a:p>
            <a:r>
              <a:rPr lang="ru-RU" dirty="0" smtClean="0"/>
              <a:t>Выполнила: Савинова А.А.</a:t>
            </a:r>
          </a:p>
          <a:p>
            <a:r>
              <a:rPr lang="ru-RU" dirty="0" smtClean="0"/>
              <a:t>«МБДОУ </a:t>
            </a:r>
            <a:r>
              <a:rPr lang="ru-RU" dirty="0" err="1" smtClean="0"/>
              <a:t>д\с</a:t>
            </a:r>
            <a:r>
              <a:rPr lang="ru-RU" dirty="0" smtClean="0"/>
              <a:t> № 21 «Белочка»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Я город свой очень люблю, деревья вокруг берегу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42852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Социально-коммуникативное развитие: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214282" y="500042"/>
            <a:ext cx="8030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Акции: повесь плакат в микрорайоне на тему «Берегите природу», «Берегите птиц», повесь кормушку на территории детского сада</a:t>
            </a:r>
            <a:endParaRPr lang="ru-RU" dirty="0"/>
          </a:p>
        </p:txBody>
      </p:sp>
      <p:pic>
        <p:nvPicPr>
          <p:cNvPr id="6" name="Рисунок 5" descr="SAM_093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00174"/>
            <a:ext cx="4214810" cy="4000528"/>
          </a:xfrm>
          <a:prstGeom prst="rect">
            <a:avLst/>
          </a:prstGeom>
        </p:spPr>
      </p:pic>
      <p:pic>
        <p:nvPicPr>
          <p:cNvPr id="7" name="Рисунок 6" descr="SAM_083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2000240"/>
            <a:ext cx="4714875" cy="435771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214282" y="0"/>
            <a:ext cx="8744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Сюжетно-ролевая игра: «Зеленый патруль на охране природы»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85786" y="3357562"/>
            <a:ext cx="721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Конкурс для родителей и детей «Мое познавательное лето»</a:t>
            </a:r>
            <a:endParaRPr lang="ru-RU" dirty="0"/>
          </a:p>
        </p:txBody>
      </p:sp>
      <p:pic>
        <p:nvPicPr>
          <p:cNvPr id="4" name="Рисунок 3" descr="20171102_10203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33" y="3714753"/>
            <a:ext cx="7143767" cy="3143247"/>
          </a:xfrm>
          <a:prstGeom prst="rect">
            <a:avLst/>
          </a:prstGeom>
        </p:spPr>
      </p:pic>
      <p:pic>
        <p:nvPicPr>
          <p:cNvPr id="5" name="Рисунок 4" descr="20171102_102634.jpg"/>
          <p:cNvPicPr/>
          <p:nvPr/>
        </p:nvPicPr>
        <p:blipFill>
          <a:blip r:embed="rId3" cstate="print"/>
          <a:stretch>
            <a:fillRect/>
          </a:stretch>
        </p:blipFill>
        <p:spPr>
          <a:xfrm rot="5400000">
            <a:off x="750066" y="-107179"/>
            <a:ext cx="3000397" cy="4071966"/>
          </a:xfrm>
          <a:prstGeom prst="rect">
            <a:avLst/>
          </a:prstGeom>
        </p:spPr>
      </p:pic>
      <p:pic>
        <p:nvPicPr>
          <p:cNvPr id="6" name="Рисунок 5" descr="20171102_103101.jpg"/>
          <p:cNvPicPr/>
          <p:nvPr/>
        </p:nvPicPr>
        <p:blipFill>
          <a:blip r:embed="rId4" cstate="print"/>
          <a:stretch>
            <a:fillRect/>
          </a:stretch>
        </p:blipFill>
        <p:spPr>
          <a:xfrm rot="5400000">
            <a:off x="5500693" y="-71460"/>
            <a:ext cx="3000397" cy="400052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71480"/>
            <a:ext cx="8286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Речевое развитие  НОД «В гости к вязу»</a:t>
            </a:r>
            <a:endParaRPr lang="ru-RU" dirty="0"/>
          </a:p>
        </p:txBody>
      </p:sp>
      <p:pic>
        <p:nvPicPr>
          <p:cNvPr id="3" name="Рисунок 2" descr="SAM_397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000108"/>
            <a:ext cx="4572000" cy="4143404"/>
          </a:xfrm>
          <a:prstGeom prst="rect">
            <a:avLst/>
          </a:prstGeom>
        </p:spPr>
      </p:pic>
      <p:pic>
        <p:nvPicPr>
          <p:cNvPr id="4" name="Рисунок 3" descr="SAM_396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2285992"/>
            <a:ext cx="4714876" cy="457200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642918"/>
            <a:ext cx="7500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Художественно-эстетическое направление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57224" y="1000108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Конкурс чтецов на тему «Стихи поэтов </a:t>
            </a:r>
            <a:r>
              <a:rPr lang="ru-RU" dirty="0" err="1" smtClean="0"/>
              <a:t>Вязниковцев</a:t>
            </a:r>
            <a:r>
              <a:rPr lang="ru-RU" dirty="0" smtClean="0"/>
              <a:t>» в музее Песни 20 века. Юрий </a:t>
            </a:r>
            <a:r>
              <a:rPr lang="ru-RU" dirty="0" err="1" smtClean="0"/>
              <a:t>Мошков</a:t>
            </a:r>
            <a:r>
              <a:rPr lang="ru-RU" dirty="0" smtClean="0"/>
              <a:t> «Вяз».</a:t>
            </a:r>
            <a:endParaRPr lang="ru-RU" dirty="0"/>
          </a:p>
        </p:txBody>
      </p:sp>
      <p:pic>
        <p:nvPicPr>
          <p:cNvPr id="5" name="Рисунок 4" descr="SAM_246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050" y="1928802"/>
            <a:ext cx="6042047" cy="421484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142852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Музыкальное развлечение «Праздник деревьев»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3643314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Конструирование с использованием природных материалов на тему «Вяз»</a:t>
            </a:r>
            <a:endParaRPr lang="ru-RU" dirty="0"/>
          </a:p>
        </p:txBody>
      </p:sp>
      <p:pic>
        <p:nvPicPr>
          <p:cNvPr id="5" name="Рисунок 4" descr="20171102_100844.jpg"/>
          <p:cNvPicPr/>
          <p:nvPr/>
        </p:nvPicPr>
        <p:blipFill>
          <a:blip r:embed="rId2" cstate="print"/>
          <a:stretch>
            <a:fillRect/>
          </a:stretch>
        </p:blipFill>
        <p:spPr>
          <a:xfrm rot="5400000">
            <a:off x="3643301" y="3429005"/>
            <a:ext cx="2786059" cy="4071934"/>
          </a:xfrm>
          <a:prstGeom prst="rect">
            <a:avLst/>
          </a:prstGeom>
        </p:spPr>
      </p:pic>
      <p:pic>
        <p:nvPicPr>
          <p:cNvPr id="7" name="Рисунок 6" descr="20171103_09025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1480"/>
            <a:ext cx="5214942" cy="3071834"/>
          </a:xfrm>
          <a:prstGeom prst="rect">
            <a:avLst/>
          </a:prstGeom>
        </p:spPr>
      </p:pic>
      <p:pic>
        <p:nvPicPr>
          <p:cNvPr id="8" name="Рисунок 7" descr="IMG_027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256" y="500042"/>
            <a:ext cx="3714744" cy="307183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Защита проекта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642918"/>
            <a:ext cx="778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Посадка саженца вяза на территории детского сада</a:t>
            </a:r>
            <a:endParaRPr lang="ru-RU" dirty="0"/>
          </a:p>
        </p:txBody>
      </p:sp>
      <p:pic>
        <p:nvPicPr>
          <p:cNvPr id="5" name="Рисунок 4" descr="20171026_112343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0" y="1857352"/>
            <a:ext cx="4857760" cy="3714776"/>
          </a:xfrm>
          <a:prstGeom prst="rect">
            <a:avLst/>
          </a:prstGeom>
        </p:spPr>
      </p:pic>
      <p:pic>
        <p:nvPicPr>
          <p:cNvPr id="6" name="Рисунок 5" descr="20171026_110208.jpg"/>
          <p:cNvPicPr/>
          <p:nvPr/>
        </p:nvPicPr>
        <p:blipFill>
          <a:blip r:embed="rId3" cstate="print"/>
          <a:stretch>
            <a:fillRect/>
          </a:stretch>
        </p:blipFill>
        <p:spPr>
          <a:xfrm rot="5400000">
            <a:off x="4214810" y="1643050"/>
            <a:ext cx="4929222" cy="421484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928670"/>
            <a:ext cx="8286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Спасибо за внимание!</a:t>
            </a:r>
            <a:endParaRPr lang="ru-RU" dirty="0"/>
          </a:p>
        </p:txBody>
      </p:sp>
      <p:pic>
        <p:nvPicPr>
          <p:cNvPr id="3" name="Рисунок 2" descr="SAM_212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042" y="1643050"/>
            <a:ext cx="6470675" cy="450059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Цель: </a:t>
            </a:r>
            <a:endParaRPr lang="ru-RU" dirty="0" smtClean="0"/>
          </a:p>
          <a:p>
            <a:r>
              <a:rPr lang="ru-RU" dirty="0" smtClean="0"/>
              <a:t>Создание условий для успешного воспитания гражданина и патриота своего города., стремление охранять и приумножать исчезающие виды деревьев. </a:t>
            </a:r>
          </a:p>
          <a:p>
            <a:r>
              <a:rPr lang="ru-RU" b="1" dirty="0" smtClean="0"/>
              <a:t>Задачи:</a:t>
            </a:r>
            <a:endParaRPr lang="ru-RU" dirty="0" smtClean="0"/>
          </a:p>
          <a:p>
            <a:pPr lvl="0"/>
            <a:r>
              <a:rPr lang="ru-RU" dirty="0" smtClean="0"/>
              <a:t>Воспитание патриотических качеств, чувство гордости и любви к родному городу, уважение к историческому прошлому города.</a:t>
            </a:r>
          </a:p>
          <a:p>
            <a:pPr lvl="0"/>
            <a:r>
              <a:rPr lang="ru-RU" dirty="0" smtClean="0"/>
              <a:t>Воспитание любви к природе, желание беречь и защищать ее. Воспитывать осознанное отношение к поведению  в природе и безопасности.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Развивать эстетические ценности при знакомстве детей с объектами  природы. Развивать любознательность, творческий потенциал, фантазию, воображение. </a:t>
            </a:r>
          </a:p>
          <a:p>
            <a:pPr lvl="0"/>
            <a:r>
              <a:rPr lang="ru-RU" dirty="0" smtClean="0"/>
              <a:t>Знакомить детей с деревьями, прорастающими в микрорайоне. Дать представления о значимости, историческом прошлом, истории и символике города.</a:t>
            </a:r>
          </a:p>
          <a:p>
            <a:pPr lvl="0"/>
            <a:r>
              <a:rPr lang="ru-RU" dirty="0" smtClean="0"/>
              <a:t>Совершенствовать у детей элементарные экологические знания здорового образа жизни.</a:t>
            </a:r>
          </a:p>
          <a:p>
            <a:pPr lvl="0"/>
            <a:r>
              <a:rPr lang="ru-RU" dirty="0" smtClean="0"/>
              <a:t>Формировать у дошкольников и их родителей желание внести свой вклад в охрану природы, формировать стремление улучшать экологическую ситуацию в микрорайоне путем осуществления просветительской и практической деятельности.</a:t>
            </a:r>
          </a:p>
          <a:p>
            <a:r>
              <a:rPr lang="ru-RU" b="1" dirty="0" smtClean="0"/>
              <a:t>Цель детей</a:t>
            </a:r>
            <a:r>
              <a:rPr lang="ru-RU" dirty="0" smtClean="0"/>
              <a:t>: посадить саженец вяза на территории детского сада.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r>
              <a:rPr lang="ru-RU" dirty="0" smtClean="0"/>
              <a:t> </a:t>
            </a:r>
          </a:p>
          <a:p>
            <a:pPr marL="109728" indent="0">
              <a:buNone/>
            </a:pPr>
            <a:r>
              <a:rPr lang="ru-RU" b="1" dirty="0" smtClean="0"/>
              <a:t>Актуальность проекта:</a:t>
            </a:r>
            <a:endParaRPr lang="ru-RU" dirty="0" smtClean="0"/>
          </a:p>
          <a:p>
            <a:r>
              <a:rPr lang="ru-RU" dirty="0" smtClean="0"/>
              <a:t>«Родина для человека – самое дорогое и священное, без чего человек перестает быть личностью» В.А. Сухомлинский.</a:t>
            </a:r>
          </a:p>
          <a:p>
            <a:r>
              <a:rPr lang="ru-RU" dirty="0" smtClean="0"/>
              <a:t>Живя рядом с красивыми природными местами, мы часто не интересуемся ими. Нам кажется, что где-то находится нечто ценное, лучшее, достойное изучения,  не замечая того, что все красивое и уникальное находится рядом. И, как известно, только зная прошлое родного края и бережно относясь к его настоящему, можно творить будущее.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09728" indent="0" algn="ctr">
              <a:buNone/>
            </a:pPr>
            <a:r>
              <a:rPr lang="ru-RU" b="1" dirty="0" smtClean="0"/>
              <a:t>Паспорт проекта:</a:t>
            </a:r>
            <a:endParaRPr lang="ru-RU" dirty="0" smtClean="0"/>
          </a:p>
          <a:p>
            <a:r>
              <a:rPr lang="ru-RU" b="1" i="1" dirty="0" smtClean="0"/>
              <a:t>Тип проекта</a:t>
            </a:r>
            <a:r>
              <a:rPr lang="ru-RU" i="1" dirty="0" smtClean="0"/>
              <a:t>:</a:t>
            </a:r>
            <a:r>
              <a:rPr lang="ru-RU" dirty="0" smtClean="0"/>
              <a:t> информационно – </a:t>
            </a:r>
            <a:r>
              <a:rPr lang="ru-RU" dirty="0" err="1" smtClean="0"/>
              <a:t>практико</a:t>
            </a:r>
            <a:r>
              <a:rPr lang="ru-RU" dirty="0" smtClean="0"/>
              <a:t> – ориентированный;</a:t>
            </a:r>
          </a:p>
          <a:p>
            <a:r>
              <a:rPr lang="ru-RU" b="1" i="1" dirty="0" smtClean="0"/>
              <a:t>По характеру содержания</a:t>
            </a:r>
            <a:r>
              <a:rPr lang="ru-RU" i="1" dirty="0" smtClean="0"/>
              <a:t>:</a:t>
            </a:r>
            <a:r>
              <a:rPr lang="ru-RU" dirty="0" smtClean="0"/>
              <a:t> эколого-патриотический;</a:t>
            </a:r>
          </a:p>
          <a:p>
            <a:r>
              <a:rPr lang="ru-RU" b="1" i="1" dirty="0" smtClean="0"/>
              <a:t>По характеру участия ребенка</a:t>
            </a:r>
            <a:r>
              <a:rPr lang="ru-RU" i="1" dirty="0" smtClean="0"/>
              <a:t>:</a:t>
            </a:r>
            <a:r>
              <a:rPr lang="ru-RU" dirty="0" smtClean="0"/>
              <a:t> активный участник от начала до конца проекта;</a:t>
            </a:r>
          </a:p>
          <a:p>
            <a:r>
              <a:rPr lang="ru-RU" b="1" i="1" dirty="0" smtClean="0"/>
              <a:t>По количеству участников</a:t>
            </a:r>
            <a:r>
              <a:rPr lang="ru-RU" i="1" dirty="0" smtClean="0"/>
              <a:t>:</a:t>
            </a:r>
            <a:r>
              <a:rPr lang="ru-RU" dirty="0" smtClean="0"/>
              <a:t> групповой;</a:t>
            </a:r>
          </a:p>
          <a:p>
            <a:r>
              <a:rPr lang="ru-RU" b="1" i="1" dirty="0" smtClean="0"/>
              <a:t>По характеру контактов</a:t>
            </a:r>
            <a:r>
              <a:rPr lang="ru-RU" i="1" dirty="0" smtClean="0"/>
              <a:t>:</a:t>
            </a:r>
            <a:r>
              <a:rPr lang="ru-RU" dirty="0" smtClean="0"/>
              <a:t> дети, педагоги ДОУ, родители; </a:t>
            </a:r>
          </a:p>
          <a:p>
            <a:r>
              <a:rPr lang="ru-RU" b="1" i="1" dirty="0" smtClean="0"/>
              <a:t>По продолжительности</a:t>
            </a:r>
            <a:r>
              <a:rPr lang="ru-RU" i="1" dirty="0" smtClean="0"/>
              <a:t>: </a:t>
            </a:r>
            <a:r>
              <a:rPr lang="ru-RU" dirty="0" smtClean="0"/>
              <a:t>долгосрочный;</a:t>
            </a:r>
          </a:p>
          <a:p>
            <a:r>
              <a:rPr lang="ru-RU" dirty="0" smtClean="0"/>
              <a:t>Итоговое событие: посадка саженца вяза на территории детского сада.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101897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000" dirty="0" smtClean="0"/>
              <a:t>Настенное панно «Наш микрорайон»,</a:t>
            </a:r>
          </a:p>
          <a:p>
            <a:pPr>
              <a:buNone/>
            </a:pPr>
            <a:r>
              <a:rPr lang="ru-RU" sz="2000" dirty="0" smtClean="0"/>
              <a:t>Книжный уголок «Наш край».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229600" cy="1000108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>Внесение изменений в предметно – развивающую среду</a:t>
            </a:r>
            <a:endParaRPr lang="ru-RU" sz="2400" dirty="0"/>
          </a:p>
        </p:txBody>
      </p:sp>
      <p:pic>
        <p:nvPicPr>
          <p:cNvPr id="4" name="Рисунок 3" descr="20171101_09033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85992"/>
            <a:ext cx="4572000" cy="3857628"/>
          </a:xfrm>
          <a:prstGeom prst="rect">
            <a:avLst/>
          </a:prstGeom>
        </p:spPr>
      </p:pic>
      <p:pic>
        <p:nvPicPr>
          <p:cNvPr id="5" name="Рисунок 4" descr="SAM_401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2285992"/>
            <a:ext cx="4429124" cy="457200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0"/>
            <a:ext cx="8401080" cy="214311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Познавательное развитие</a:t>
            </a:r>
          </a:p>
          <a:p>
            <a:pPr>
              <a:buNone/>
            </a:pPr>
            <a:r>
              <a:rPr lang="ru-RU" sz="2200" dirty="0" smtClean="0"/>
              <a:t>Экскурсии в городской Историко-краеведческий музей, в лесопарк «</a:t>
            </a:r>
            <a:r>
              <a:rPr lang="ru-RU" sz="2200" dirty="0" err="1" smtClean="0"/>
              <a:t>Комзяки</a:t>
            </a:r>
            <a:r>
              <a:rPr lang="ru-RU" sz="2200" dirty="0" smtClean="0"/>
              <a:t>».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7" name="Рисунок 6" descr="11111.jpe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00240"/>
            <a:ext cx="4071902" cy="4143404"/>
          </a:xfrm>
          <a:prstGeom prst="rect">
            <a:avLst/>
          </a:prstGeom>
        </p:spPr>
      </p:pic>
      <p:pic>
        <p:nvPicPr>
          <p:cNvPr id="8" name="Рисунок 7" descr="C:\Users\Галина\Downloads\SAM_213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2000241"/>
            <a:ext cx="5072066" cy="48577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928802"/>
            <a:ext cx="8229600" cy="4525963"/>
          </a:xfrm>
        </p:spPr>
        <p:txBody>
          <a:bodyPr/>
          <a:lstStyle/>
          <a:p>
            <a:r>
              <a:rPr lang="ru-RU" dirty="0" smtClean="0"/>
              <a:t>Подарок группе: «Гербарий листьев вяза»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428604"/>
            <a:ext cx="8329642" cy="21542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Встреча с победителем окружной олимпиады по краеведению олимпиады 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428596" y="285728"/>
            <a:ext cx="8329642" cy="215423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20171103_12085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00087" y="3071798"/>
            <a:ext cx="4500571" cy="3071835"/>
          </a:xfrm>
          <a:prstGeom prst="rect">
            <a:avLst/>
          </a:prstGeom>
        </p:spPr>
      </p:pic>
      <p:pic>
        <p:nvPicPr>
          <p:cNvPr id="6" name="Рисунок 5" descr="SAM_401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306" y="2571744"/>
            <a:ext cx="5500694" cy="42862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428604"/>
            <a:ext cx="8001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Свободная игровая деятельность детей. </a:t>
            </a:r>
            <a:r>
              <a:rPr lang="ru-RU" dirty="0" err="1" smtClean="0"/>
              <a:t>Лэпбук</a:t>
            </a:r>
            <a:r>
              <a:rPr lang="ru-RU" dirty="0" smtClean="0"/>
              <a:t> «Вяз», игровое пособие «Вяз».</a:t>
            </a:r>
          </a:p>
          <a:p>
            <a:endParaRPr lang="ru-RU" dirty="0"/>
          </a:p>
        </p:txBody>
      </p:sp>
      <p:pic>
        <p:nvPicPr>
          <p:cNvPr id="3" name="Рисунок 2" descr="20171101_090225.jpg"/>
          <p:cNvPicPr/>
          <p:nvPr/>
        </p:nvPicPr>
        <p:blipFill>
          <a:blip r:embed="rId2" cstate="print"/>
          <a:stretch>
            <a:fillRect/>
          </a:stretch>
        </p:blipFill>
        <p:spPr>
          <a:xfrm rot="5400000">
            <a:off x="-425710" y="1497255"/>
            <a:ext cx="5137699" cy="4286280"/>
          </a:xfrm>
          <a:prstGeom prst="rect">
            <a:avLst/>
          </a:prstGeom>
        </p:spPr>
      </p:pic>
      <p:pic>
        <p:nvPicPr>
          <p:cNvPr id="4" name="Рисунок 3" descr="SAM_400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201420"/>
            <a:ext cx="4572000" cy="537085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351</TotalTime>
  <Words>394</Words>
  <Application>Microsoft Office PowerPoint</Application>
  <PresentationFormat>Экран (4:3)</PresentationFormat>
  <Paragraphs>49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Lucida Sans Unicode</vt:lpstr>
      <vt:lpstr>Verdana</vt:lpstr>
      <vt:lpstr>Wingdings 2</vt:lpstr>
      <vt:lpstr>Wingdings 3</vt:lpstr>
      <vt:lpstr>Открытая</vt:lpstr>
      <vt:lpstr>Я город свой очень люблю, деревья вокруг берегу</vt:lpstr>
      <vt:lpstr>Презентация PowerPoint</vt:lpstr>
      <vt:lpstr>Презентация PowerPoint</vt:lpstr>
      <vt:lpstr>Презентация PowerPoint</vt:lpstr>
      <vt:lpstr> </vt:lpstr>
      <vt:lpstr> Внесение изменений в предметно – развивающую среду</vt:lpstr>
      <vt:lpstr>Презентация PowerPoint</vt:lpstr>
      <vt:lpstr>Встреча с победителем окружной олимпиады по краеведению олимпиады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ДОУ №21</dc:creator>
  <cp:lastModifiedBy>User</cp:lastModifiedBy>
  <cp:revision>40</cp:revision>
  <dcterms:created xsi:type="dcterms:W3CDTF">2017-11-27T13:11:19Z</dcterms:created>
  <dcterms:modified xsi:type="dcterms:W3CDTF">2019-01-03T17:34:24Z</dcterms:modified>
</cp:coreProperties>
</file>