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8" r:id="rId2"/>
    <p:sldId id="281" r:id="rId3"/>
    <p:sldId id="279" r:id="rId4"/>
    <p:sldId id="282" r:id="rId5"/>
    <p:sldId id="283" r:id="rId6"/>
    <p:sldId id="284" r:id="rId7"/>
    <p:sldId id="285" r:id="rId8"/>
    <p:sldId id="286" r:id="rId9"/>
    <p:sldId id="289" r:id="rId10"/>
    <p:sldId id="290" r:id="rId11"/>
    <p:sldId id="291" r:id="rId12"/>
    <p:sldId id="299" r:id="rId13"/>
    <p:sldId id="298" r:id="rId14"/>
    <p:sldId id="293" r:id="rId15"/>
    <p:sldId id="294" r:id="rId16"/>
    <p:sldId id="295" r:id="rId17"/>
    <p:sldId id="296" r:id="rId18"/>
    <p:sldId id="29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571" autoAdjust="0"/>
  </p:normalViewPr>
  <p:slideViewPr>
    <p:cSldViewPr>
      <p:cViewPr varScale="1">
        <p:scale>
          <a:sx n="53" d="100"/>
          <a:sy n="53" d="100"/>
        </p:scale>
        <p:origin x="166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92D6C-9742-475E-9B6F-E581A0B90D6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31D34-0026-4660-A84F-F0C7991011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941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99991" cy="2811857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" y="0"/>
            <a:ext cx="9143999" cy="57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Всероссийские проверочные работы. Оценка качества начального общего образования в условиях реализации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фгос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6710" y="4145045"/>
            <a:ext cx="1176732" cy="2712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07498" cy="66864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7230"/>
            <a:ext cx="10429916" cy="662063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257" y="5692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6" y="78086"/>
            <a:ext cx="9087502" cy="65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19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по итогам ВПР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5934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Наибольшую сложность вызвали задания на умение создавать и преобразовывать модели и схемы  для решения задач при моделировании экспериментов, опытов,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природными зонами, преобразование ответов в таблицу и схему. Не хватило времени некоторым ученикам на развернутый рассказ о достопримечательностях края.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81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Трудности, которые необходимо предупредить и устранить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714488"/>
            <a:ext cx="9144000" cy="4668839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Трудности, связанные с недостаточным усвоением предметных результатов.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Трудности работы с учебными текстами.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Игнорирование инструкций.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Трудности, связанные с недостаточной самоорганизацией.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Использование опытов, это: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3"/>
            <a:ext cx="79296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 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sz="3600" dirty="0" smtClean="0">
                <a:solidFill>
                  <a:srgbClr val="002060"/>
                </a:solidFill>
              </a:rPr>
              <a:t>выделение главного;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анализ и синтез;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сравнение;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конкретизация;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определение и объяснение понятия;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обобщение и систематизация;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моделирование;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доказательство;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002060"/>
                </a:solidFill>
              </a:rPr>
              <a:t>объяснение результатов опыта.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Методические рекомендации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задача исследования должна предусматривать конкретные выводы, которые должны быть подтверждены опытами;</a:t>
            </a:r>
          </a:p>
          <a:p>
            <a:r>
              <a:rPr lang="ru-RU" dirty="0"/>
              <a:t>необходимо параллельно ставить два похожих опыта, различающихся лишь одной задачей, которую необходимо решить;</a:t>
            </a:r>
          </a:p>
          <a:p>
            <a:r>
              <a:rPr lang="ru-RU" dirty="0"/>
              <a:t>приёмы проведения опытов должны соответствовать запасу знаний учащихся.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Опыт достигает эффективности при соблюдении определенных условий:</a:t>
            </a:r>
          </a:p>
          <a:p>
            <a:r>
              <a:rPr lang="ru-RU" dirty="0" smtClean="0"/>
              <a:t>тщательный анализ </a:t>
            </a:r>
            <a:r>
              <a:rPr lang="ru-RU" dirty="0" err="1" smtClean="0"/>
              <a:t>экспериментируемого</a:t>
            </a:r>
            <a:r>
              <a:rPr lang="ru-RU" dirty="0" smtClean="0"/>
              <a:t> факта;</a:t>
            </a:r>
          </a:p>
          <a:p>
            <a:r>
              <a:rPr lang="ru-RU" dirty="0" smtClean="0"/>
              <a:t>правильная постановка вопросов для исследования;</a:t>
            </a:r>
          </a:p>
          <a:p>
            <a:r>
              <a:rPr lang="ru-RU" dirty="0" smtClean="0"/>
              <a:t>опыт применяется только в тех случаях, когда экспериментатор в  состоянии подчинить себе явление;</a:t>
            </a:r>
          </a:p>
          <a:p>
            <a:r>
              <a:rPr lang="ru-RU" dirty="0" smtClean="0"/>
              <a:t>наличие предварительного наблюдения.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09600" y="274638"/>
            <a:ext cx="8105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Обязательны для изучения следующие виды карт: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600201"/>
            <a:ext cx="9144000" cy="490063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Физическая карта полушарий.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Карта России.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Карта своего региона.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Карта природных зон России.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5) Исторические карты.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Остальные карты (политические, демографические, климатические) используются только в некоторых программах.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518710" cy="67062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0" y="857232"/>
            <a:ext cx="9144000" cy="6000768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Специалисты из </a:t>
            </a:r>
            <a:r>
              <a:rPr kumimoji="0" lang="ru-RU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Рособнадзора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сообщают, что подобное исследование знаний в школе позволяет: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Психологически подготовить учащихся к экзаменам в старшем классе, в частности к ГИА и ЕГЭ.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Определить качество и уровень знаний, которые были получены в течение пройденного года обучения.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Даст стимул к систематическим занятиям в течение всех лет, а не только в 9 и 11 классах.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Минусы в программах обучения по проверяемым предметам не останутся незамеченными.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Родители будут в курсе уровня знаний учащегося.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Даст возможность улучшить общую систему обучения.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Итоги ВПР не будут изменять годовые оценки. Учтены они в той четверти, в которой сдаются.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21429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Что дают ВПР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80728" cy="67837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3182" cy="699453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627893" cy="672225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676" y="0"/>
            <a:ext cx="9348716" cy="68531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522423" cy="67135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Письмо Федеральной </a:t>
            </a:r>
            <a:br>
              <a:rPr lang="ru-RU" b="1" dirty="0" smtClean="0"/>
            </a:br>
            <a:r>
              <a:rPr lang="ru-RU" b="1" dirty="0" smtClean="0"/>
              <a:t>службы по надзору</a:t>
            </a:r>
            <a:endParaRPr lang="ru-RU" b="1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376"/>
            <a:ext cx="9144000" cy="28627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85776"/>
            <a:ext cx="9144000" cy="24722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298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Письмо Федеральной  службы по надзору</vt:lpstr>
      <vt:lpstr>Презентация PowerPoint</vt:lpstr>
      <vt:lpstr>Презентация PowerPoint</vt:lpstr>
      <vt:lpstr>Презентация PowerPoint</vt:lpstr>
      <vt:lpstr>Выводы по итогам ВПР</vt:lpstr>
      <vt:lpstr>Трудности, которые необходимо предупредить и устранить</vt:lpstr>
      <vt:lpstr>Использование опытов, это:</vt:lpstr>
      <vt:lpstr>Методические рекомендации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Баир Цыжибон</cp:lastModifiedBy>
  <cp:revision>93</cp:revision>
  <dcterms:created xsi:type="dcterms:W3CDTF">2015-02-02T10:45:01Z</dcterms:created>
  <dcterms:modified xsi:type="dcterms:W3CDTF">2019-01-03T12:45:24Z</dcterms:modified>
</cp:coreProperties>
</file>